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88" r:id="rId5"/>
    <p:sldId id="289" r:id="rId6"/>
    <p:sldId id="308" r:id="rId7"/>
    <p:sldId id="311" r:id="rId8"/>
    <p:sldId id="296" r:id="rId9"/>
    <p:sldId id="297" r:id="rId10"/>
    <p:sldId id="298" r:id="rId11"/>
    <p:sldId id="312" r:id="rId12"/>
    <p:sldId id="300" r:id="rId13"/>
    <p:sldId id="299" r:id="rId14"/>
    <p:sldId id="319" r:id="rId15"/>
    <p:sldId id="320" r:id="rId16"/>
    <p:sldId id="313" r:id="rId17"/>
    <p:sldId id="294" r:id="rId18"/>
    <p:sldId id="314" r:id="rId19"/>
    <p:sldId id="304" r:id="rId20"/>
    <p:sldId id="315" r:id="rId21"/>
    <p:sldId id="302" r:id="rId22"/>
    <p:sldId id="318" r:id="rId23"/>
    <p:sldId id="303" r:id="rId24"/>
    <p:sldId id="305" r:id="rId25"/>
    <p:sldId id="316" r:id="rId26"/>
    <p:sldId id="306" r:id="rId27"/>
    <p:sldId id="317" r:id="rId28"/>
    <p:sldId id="291" r:id="rId29"/>
    <p:sldId id="267"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4618" autoAdjust="0"/>
  </p:normalViewPr>
  <p:slideViewPr>
    <p:cSldViewPr snapToGrid="0" showGuides="1">
      <p:cViewPr varScale="1">
        <p:scale>
          <a:sx n="86" d="100"/>
          <a:sy n="86" d="100"/>
        </p:scale>
        <p:origin x="590" y="67"/>
      </p:cViewPr>
      <p:guideLst>
        <p:guide orient="horz" pos="12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29</a:t>
            </a:fld>
            <a:endParaRPr lang="zh-CN" altLang="en-US"/>
          </a:p>
        </p:txBody>
      </p:sp>
    </p:spTree>
    <p:extLst>
      <p:ext uri="{BB962C8B-B14F-4D97-AF65-F5344CB8AC3E}">
        <p14:creationId xmlns:p14="http://schemas.microsoft.com/office/powerpoint/2010/main" val="209307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3815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62499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4495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7358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extLst>
      <p:ext uri="{BB962C8B-B14F-4D97-AF65-F5344CB8AC3E}">
        <p14:creationId xmlns:p14="http://schemas.microsoft.com/office/powerpoint/2010/main" val="14239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50754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20</a:t>
            </a:fld>
            <a:endParaRPr lang="zh-CN" altLang="en-US"/>
          </a:p>
        </p:txBody>
      </p:sp>
    </p:spTree>
    <p:extLst>
      <p:ext uri="{BB962C8B-B14F-4D97-AF65-F5344CB8AC3E}">
        <p14:creationId xmlns:p14="http://schemas.microsoft.com/office/powerpoint/2010/main" val="218838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extLst>
      <p:ext uri="{BB962C8B-B14F-4D97-AF65-F5344CB8AC3E}">
        <p14:creationId xmlns:p14="http://schemas.microsoft.com/office/powerpoint/2010/main" val="1037868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5499E2-20CE-4155-8AC2-26420E7458A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a:off x="0" y="0"/>
            <a:ext cx="12192000" cy="6858000"/>
          </a:xfrm>
          <a:prstGeom prst="rect">
            <a:avLst/>
          </a:prstGeom>
        </p:spPr>
      </p:pic>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06FA9B-53E7-4F6D-A0E4-C28C87A3B33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895" b="11153"/>
          <a:stretch/>
        </p:blipFill>
        <p:spPr>
          <a:xfrm flipH="1">
            <a:off x="0" y="0"/>
            <a:ext cx="12192000" cy="6858000"/>
          </a:xfrm>
          <a:prstGeom prst="rect">
            <a:avLst/>
          </a:prstGeom>
        </p:spPr>
      </p:pic>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DDE1966-270C-4E41-B7B4-A8670F44523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F32841-6BD4-43E9-AA2F-07F134CE5B7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722DC2-2216-4D82-8B69-A3D18257A8A1}"/>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F40B42-3E4E-4C55-8E8C-C60AA0CF6BC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9E9E0D-3D0D-432A-B142-EE8414DFE4BF}"/>
              </a:ext>
            </a:extLst>
          </p:cNvPr>
          <p:cNvSpPr txBox="1"/>
          <p:nvPr userDrawn="1"/>
        </p:nvSpPr>
        <p:spPr>
          <a:xfrm>
            <a:off x="4191434" y="304993"/>
            <a:ext cx="4134465" cy="769441"/>
          </a:xfrm>
          <a:prstGeom prst="rect">
            <a:avLst/>
          </a:prstGeom>
          <a:noFill/>
        </p:spPr>
        <p:txBody>
          <a:bodyPr wrap="none" rtlCol="0">
            <a:spAutoFit/>
          </a:bodyPr>
          <a:lstStyle/>
          <a:p>
            <a:r>
              <a:rPr lang="zh-CN" altLang="en-US" sz="4400" dirty="0">
                <a:latin typeface="腾祥铁山楷书简繁合集" panose="01010104010101010101" pitchFamily="2" charset="-122"/>
                <a:ea typeface="腾祥铁山楷书简繁合集" panose="01010104010101010101" pitchFamily="2" charset="-122"/>
              </a:rPr>
              <a:t>请输入标题文字</a:t>
            </a:r>
          </a:p>
        </p:txBody>
      </p:sp>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CD182E-D204-4347-AD5E-C583E42F13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6524" b="6524"/>
          <a:stretch/>
        </p:blipFill>
        <p:spPr>
          <a:xfrm>
            <a:off x="0" y="0"/>
            <a:ext cx="12192000" cy="6858000"/>
          </a:xfrm>
          <a:prstGeom prst="rect">
            <a:avLst/>
          </a:prstGeom>
        </p:spPr>
      </p:pic>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67824A-9462-42DC-910E-80ED3518743A}" type="datetimeFigureOut">
              <a:rPr lang="zh-CN" altLang="en-US" smtClean="0"/>
              <a:t>2019/4/14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DF5CCA2-8D39-4588-B60B-DE8A1647BB7D}" type="slidenum">
              <a:rPr lang="zh-CN" altLang="en-US" smtClean="0"/>
              <a:t>‹#›</a:t>
            </a:fld>
            <a:endParaRPr lang="zh-CN" altLang="en-US"/>
          </a:p>
        </p:txBody>
      </p:sp>
    </p:spTree>
    <p:extLst>
      <p:ext uri="{BB962C8B-B14F-4D97-AF65-F5344CB8AC3E}">
        <p14:creationId xmlns:p14="http://schemas.microsoft.com/office/powerpoint/2010/main" val="228061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78" r:id="rId8"/>
    <p:sldLayoutId id="2147483686" r:id="rId9"/>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3.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9.xml"/><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9.xml"/><Relationship Id="rId1" Type="http://schemas.openxmlformats.org/officeDocument/2006/relationships/tags" Target="../tags/tag15.xml"/><Relationship Id="rId4" Type="http://schemas.openxmlformats.org/officeDocument/2006/relationships/hyperlink" Target="&#30028;&#38754;&#21407;&#22411;/&#30331;&#38470;&#30028;&#38754;.html"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Layout" Target="../slideLayouts/slideLayout9.xml"/><Relationship Id="rId4"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9.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8.png"/><Relationship Id="rId5" Type="http://schemas.openxmlformats.org/officeDocument/2006/relationships/slideLayout" Target="../slideLayouts/slideLayout9.xml"/><Relationship Id="rId4"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29.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Layout" Target="../slideLayouts/slideLayout9.xml"/><Relationship Id="rId4" Type="http://schemas.openxmlformats.org/officeDocument/2006/relationships/tags" Target="../tags/tag35.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8.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slideLayout" Target="../slideLayouts/slideLayout9.xml"/><Relationship Id="rId10" Type="http://schemas.openxmlformats.org/officeDocument/2006/relationships/image" Target="../media/image26.png"/><Relationship Id="rId4" Type="http://schemas.openxmlformats.org/officeDocument/2006/relationships/tags" Target="../tags/tag39.xml"/><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c.gb688.cn/bzgk/gb/showGb?type=online&amp;hcno=2790825C43AD0B69E3C38C140BFFCFE6" TargetMode="Externa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www.gb688.cn/bzgk/gb/newGbInfo?hcno=2790825C43AD0B69E3C38C140BFFCFE6" TargetMode="External"/><Relationship Id="rId5" Type="http://schemas.openxmlformats.org/officeDocument/2006/relationships/hyperlink" Target="http://www.sac.gov.cn/"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79548" y="3315081"/>
            <a:ext cx="2819036" cy="2536846"/>
          </a:xfrm>
          <a:prstGeom prst="ellipse">
            <a:avLst/>
          </a:prstGeom>
          <a:ln>
            <a:noFill/>
          </a:ln>
          <a:effectLst>
            <a:softEdge rad="112500"/>
          </a:effectLst>
        </p:spPr>
      </p:pic>
      <p:cxnSp>
        <p:nvCxnSpPr>
          <p:cNvPr id="9" name="直接连接符 8">
            <a:extLst>
              <a:ext uri="{FF2B5EF4-FFF2-40B4-BE49-F238E27FC236}">
                <a16:creationId xmlns:a16="http://schemas.microsoft.com/office/drawing/2014/main" id="{B100F798-80F0-470A-8257-2710EC2EA29D}"/>
              </a:ext>
            </a:extLst>
          </p:cNvPr>
          <p:cNvCxnSpPr>
            <a:cxnSpLocks/>
          </p:cNvCxnSpPr>
          <p:nvPr/>
        </p:nvCxnSpPr>
        <p:spPr>
          <a:xfrm flipH="1">
            <a:off x="4942702" y="1779373"/>
            <a:ext cx="1" cy="4267358"/>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BA6F146-D4AC-47AB-A416-FD6099E5CD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id="{35CADCC8-4CEC-4570-B18D-3C17F6DB8B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88332" y="5851927"/>
            <a:ext cx="1866204" cy="1006073"/>
          </a:xfrm>
          <a:prstGeom prst="rect">
            <a:avLst/>
          </a:prstGeom>
        </p:spPr>
      </p:pic>
      <p:sp>
        <p:nvSpPr>
          <p:cNvPr id="2" name="文本框 1"/>
          <p:cNvSpPr txBox="1"/>
          <p:nvPr/>
        </p:nvSpPr>
        <p:spPr>
          <a:xfrm>
            <a:off x="3521434" y="1748241"/>
            <a:ext cx="1661993" cy="4767889"/>
          </a:xfrm>
          <a:prstGeom prst="rect">
            <a:avLst/>
          </a:prstGeom>
          <a:noFill/>
        </p:spPr>
        <p:txBody>
          <a:bodyPr vert="eaVert" wrap="square" rtlCol="0" anchor="ctr">
            <a:spAutoFit/>
          </a:bodyPr>
          <a:lstStyle/>
          <a:p>
            <a:pPr>
              <a:lnSpc>
                <a:spcPct val="120000"/>
              </a:lnSpc>
            </a:pPr>
            <a:r>
              <a:rPr lang="zh-CN" altLang="en-US" sz="8000" dirty="0">
                <a:solidFill>
                  <a:schemeClr val="tx1">
                    <a:lumMod val="75000"/>
                    <a:lumOff val="25000"/>
                  </a:schemeClr>
                </a:solidFill>
              </a:rPr>
              <a:t>需求分析</a:t>
            </a:r>
            <a:endParaRPr lang="en-US" altLang="zh-CN" sz="8000" dirty="0">
              <a:solidFill>
                <a:schemeClr val="tx1">
                  <a:lumMod val="75000"/>
                  <a:lumOff val="25000"/>
                </a:schemeClr>
              </a:solidFill>
            </a:endParaRPr>
          </a:p>
        </p:txBody>
      </p:sp>
      <p:sp>
        <p:nvSpPr>
          <p:cNvPr id="12" name="矩形 11"/>
          <p:cNvSpPr/>
          <p:nvPr/>
        </p:nvSpPr>
        <p:spPr>
          <a:xfrm>
            <a:off x="4942701" y="2973318"/>
            <a:ext cx="4351301" cy="2062103"/>
          </a:xfrm>
          <a:prstGeom prst="rect">
            <a:avLst/>
          </a:prstGeom>
        </p:spPr>
        <p:txBody>
          <a:bodyPr wrap="square">
            <a:spAutoFit/>
          </a:bodyPr>
          <a:lstStyle/>
          <a:p>
            <a:r>
              <a:rPr lang="zh-CN" altLang="en-US" sz="32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3200" b="1" dirty="0">
                <a:solidFill>
                  <a:srgbClr val="393721"/>
                </a:solidFill>
                <a:latin typeface="方正宋刻本秀楷简体" panose="02000000000000000000" charset="-122"/>
                <a:ea typeface="方正宋刻本秀楷简体" panose="02000000000000000000" charset="-122"/>
              </a:rPr>
              <a:t>杨枨</a:t>
            </a:r>
            <a:endParaRPr lang="zh-CN" altLang="en-US" sz="3200" b="1" dirty="0">
              <a:solidFill>
                <a:srgbClr val="C00000"/>
              </a:solidFill>
              <a:latin typeface="方正宋刻本秀楷简体" panose="02000000000000000000" charset="-122"/>
              <a:ea typeface="方正宋刻本秀楷简体" panose="02000000000000000000" charset="-122"/>
            </a:endParaRPr>
          </a:p>
          <a:p>
            <a:r>
              <a:rPr lang="zh-CN" altLang="en-US" sz="32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3200" b="1" dirty="0">
                <a:solidFill>
                  <a:srgbClr val="393721"/>
                </a:solidFill>
                <a:latin typeface="方正宋刻本秀楷简体" panose="02000000000000000000" charset="-122"/>
                <a:ea typeface="方正宋刻本秀楷简体" panose="02000000000000000000" charset="-122"/>
              </a:rPr>
              <a:t>G-16</a:t>
            </a:r>
          </a:p>
          <a:p>
            <a:r>
              <a:rPr lang="zh-CN" altLang="en-US" sz="3200" dirty="0">
                <a:solidFill>
                  <a:schemeClr val="tx1">
                    <a:lumMod val="50000"/>
                    <a:lumOff val="50000"/>
                  </a:schemeClr>
                </a:solidFill>
                <a:latin typeface="微软雅黑" panose="020B0503020204020204" charset="-122"/>
                <a:ea typeface="微软雅黑" panose="020B0503020204020204" charset="-122"/>
              </a:rPr>
              <a:t>组长：</a:t>
            </a:r>
            <a:r>
              <a:rPr lang="zh-CN" altLang="en-US" sz="3200" b="1" dirty="0">
                <a:solidFill>
                  <a:srgbClr val="393721"/>
                </a:solidFill>
                <a:latin typeface="方正宋刻本秀楷简体" panose="02000000000000000000" charset="-122"/>
                <a:ea typeface="方正宋刻本秀楷简体" panose="02000000000000000000" charset="-122"/>
              </a:rPr>
              <a:t>王华怿</a:t>
            </a:r>
            <a:endParaRPr lang="zh-CN" altLang="en-US" sz="3200" b="1" dirty="0">
              <a:solidFill>
                <a:srgbClr val="C00000"/>
              </a:solidFill>
              <a:latin typeface="方正宋刻本秀楷简体" panose="02000000000000000000" charset="-122"/>
              <a:ea typeface="方正宋刻本秀楷简体" panose="02000000000000000000" charset="-122"/>
            </a:endParaRPr>
          </a:p>
          <a:p>
            <a:r>
              <a:rPr lang="zh-CN" altLang="en-US" sz="3200" dirty="0">
                <a:solidFill>
                  <a:schemeClr val="tx1">
                    <a:lumMod val="50000"/>
                    <a:lumOff val="50000"/>
                  </a:schemeClr>
                </a:solidFill>
                <a:latin typeface="微软雅黑" panose="020B0503020204020204" charset="-122"/>
                <a:ea typeface="微软雅黑" panose="020B0503020204020204" charset="-122"/>
              </a:rPr>
              <a:t>组员：</a:t>
            </a:r>
            <a:r>
              <a:rPr lang="zh-CN" altLang="en-US" sz="3200" b="1" dirty="0">
                <a:solidFill>
                  <a:srgbClr val="393721"/>
                </a:solidFill>
                <a:latin typeface="方正宋刻本秀楷简体" panose="02000000000000000000" charset="-122"/>
                <a:ea typeface="方正宋刻本秀楷简体" panose="02000000000000000000" charset="-122"/>
              </a:rPr>
              <a:t>吴帅毅、王仕杰</a:t>
            </a:r>
          </a:p>
        </p:txBody>
      </p:sp>
      <p:sp>
        <p:nvSpPr>
          <p:cNvPr id="4" name="矩形 3"/>
          <p:cNvSpPr/>
          <p:nvPr/>
        </p:nvSpPr>
        <p:spPr>
          <a:xfrm>
            <a:off x="4942702" y="4999470"/>
            <a:ext cx="5262709"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参考标准：</a:t>
            </a:r>
            <a:r>
              <a:rPr lang="zh-CN" altLang="zh-CN" b="1" u="sng" dirty="0">
                <a:ea typeface="等线" panose="02010600030101010101" pitchFamily="2" charset="-122"/>
                <a:cs typeface="Times New Roman" panose="02020603050405020304" pitchFamily="18" charset="0"/>
              </a:rPr>
              <a:t>国标</a:t>
            </a:r>
            <a:r>
              <a:rPr lang="en-US" altLang="zh-CN" b="1" u="sng" dirty="0">
                <a:ea typeface="等线" panose="02010600030101010101" pitchFamily="2" charset="-122"/>
                <a:cs typeface="Times New Roman" panose="02020603050405020304" pitchFamily="18" charset="0"/>
              </a:rPr>
              <a:t>.</a:t>
            </a:r>
            <a:r>
              <a:rPr lang="zh-CN" altLang="zh-CN" b="1" u="sng" dirty="0">
                <a:ea typeface="等线" panose="02010600030101010101" pitchFamily="2" charset="-122"/>
                <a:cs typeface="Times New Roman" panose="02020603050405020304" pitchFamily="18" charset="0"/>
              </a:rPr>
              <a:t>计算机软件需求规格说明规范</a:t>
            </a:r>
            <a:endParaRPr lang="zh-CN" altLang="en-US" dirty="0"/>
          </a:p>
        </p:txBody>
      </p:sp>
      <p:sp>
        <p:nvSpPr>
          <p:cNvPr id="6" name="矩形 5"/>
          <p:cNvSpPr/>
          <p:nvPr/>
        </p:nvSpPr>
        <p:spPr>
          <a:xfrm>
            <a:off x="4942702" y="5408285"/>
            <a:ext cx="2998005" cy="369332"/>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标准号：</a:t>
            </a:r>
            <a:r>
              <a:rPr lang="en-US" altLang="zh-CN" b="1" u="sng" dirty="0">
                <a:ea typeface="等线" panose="02010600030101010101" pitchFamily="2" charset="-122"/>
                <a:cs typeface="Times New Roman" panose="02020603050405020304" pitchFamily="18" charset="0"/>
              </a:rPr>
              <a:t>GB/T 9385-2008</a:t>
            </a:r>
            <a:endParaRPr lang="zh-CN" altLang="en-US" dirty="0"/>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5">
            <a:extLst>
              <a:ext uri="{FF2B5EF4-FFF2-40B4-BE49-F238E27FC236}">
                <a16:creationId xmlns:a16="http://schemas.microsoft.com/office/drawing/2014/main" id="{E864DE68-6B36-42ED-A719-C7B5E5A668A9}"/>
              </a:ext>
            </a:extLst>
          </p:cNvPr>
          <p:cNvGrpSpPr/>
          <p:nvPr>
            <p:custDataLst>
              <p:tags r:id="rId1"/>
            </p:custDataLst>
          </p:nvPr>
        </p:nvGrpSpPr>
        <p:grpSpPr>
          <a:xfrm>
            <a:off x="9251084" y="4987776"/>
            <a:ext cx="923544" cy="1362456"/>
            <a:chOff x="6703060" y="3597604"/>
            <a:chExt cx="923544" cy="1362456"/>
          </a:xfrm>
        </p:grpSpPr>
        <p:sp>
          <p:nvSpPr>
            <p:cNvPr id="4" name="平行四边形 3">
              <a:extLst>
                <a:ext uri="{FF2B5EF4-FFF2-40B4-BE49-F238E27FC236}">
                  <a16:creationId xmlns:a16="http://schemas.microsoft.com/office/drawing/2014/main" id="{5B8BB0BC-BD46-4AFE-9B72-F27AC0C0789C}"/>
                </a:ext>
              </a:extLst>
            </p:cNvPr>
            <p:cNvSpPr/>
            <p:nvPr/>
          </p:nvSpPr>
          <p:spPr>
            <a:xfrm flipH="1" flipV="1">
              <a:off x="6703060" y="3597604"/>
              <a:ext cx="923544" cy="1362456"/>
            </a:xfrm>
            <a:prstGeom prst="parallelogram">
              <a:avLst>
                <a:gd name="adj" fmla="val 32216"/>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18">
              <a:extLst>
                <a:ext uri="{FF2B5EF4-FFF2-40B4-BE49-F238E27FC236}">
                  <a16:creationId xmlns:a16="http://schemas.microsoft.com/office/drawing/2014/main" id="{32FBF0A3-C1A0-4CDF-8C04-D0F6A0B4EFF2}"/>
                </a:ext>
              </a:extLst>
            </p:cNvPr>
            <p:cNvSpPr>
              <a:spLocks/>
            </p:cNvSpPr>
            <p:nvPr/>
          </p:nvSpPr>
          <p:spPr bwMode="auto">
            <a:xfrm>
              <a:off x="6909695" y="4310391"/>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grpSp>
      <p:grpSp>
        <p:nvGrpSpPr>
          <p:cNvPr id="23" name="千图PPT彼岸天：ID 8661124库_组合 36">
            <a:extLst>
              <a:ext uri="{FF2B5EF4-FFF2-40B4-BE49-F238E27FC236}">
                <a16:creationId xmlns:a16="http://schemas.microsoft.com/office/drawing/2014/main" id="{67A907FE-D121-4258-ACAE-94E427406494}"/>
              </a:ext>
            </a:extLst>
          </p:cNvPr>
          <p:cNvGrpSpPr/>
          <p:nvPr>
            <p:custDataLst>
              <p:tags r:id="rId2"/>
            </p:custDataLst>
          </p:nvPr>
        </p:nvGrpSpPr>
        <p:grpSpPr>
          <a:xfrm>
            <a:off x="9682754" y="888816"/>
            <a:ext cx="923544" cy="996696"/>
            <a:chOff x="7674864" y="3597604"/>
            <a:chExt cx="923544" cy="996696"/>
          </a:xfrm>
        </p:grpSpPr>
        <p:sp>
          <p:nvSpPr>
            <p:cNvPr id="25" name="平行四边形 24">
              <a:extLst>
                <a:ext uri="{FF2B5EF4-FFF2-40B4-BE49-F238E27FC236}">
                  <a16:creationId xmlns:a16="http://schemas.microsoft.com/office/drawing/2014/main" id="{78C17ED0-7F7A-49E6-9A9D-8233D1C1A318}"/>
                </a:ext>
              </a:extLst>
            </p:cNvPr>
            <p:cNvSpPr/>
            <p:nvPr/>
          </p:nvSpPr>
          <p:spPr>
            <a:xfrm flipH="1" flipV="1">
              <a:off x="7674864" y="3597604"/>
              <a:ext cx="923544" cy="996696"/>
            </a:xfrm>
            <a:prstGeom prst="parallelogram">
              <a:avLst>
                <a:gd name="adj" fmla="val 32216"/>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形状 21">
              <a:extLst>
                <a:ext uri="{FF2B5EF4-FFF2-40B4-BE49-F238E27FC236}">
                  <a16:creationId xmlns:a16="http://schemas.microsoft.com/office/drawing/2014/main" id="{C07D5B87-6213-437F-91EF-E6EAB873C2D7}"/>
                </a:ext>
              </a:extLst>
            </p:cNvPr>
            <p:cNvSpPr>
              <a:spLocks/>
            </p:cNvSpPr>
            <p:nvPr/>
          </p:nvSpPr>
          <p:spPr bwMode="auto">
            <a:xfrm>
              <a:off x="7901822" y="3920332"/>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p>
          </p:txBody>
        </p:sp>
      </p:grpSp>
      <p:sp>
        <p:nvSpPr>
          <p:cNvPr id="37" name="矩形 36"/>
          <p:cNvSpPr/>
          <p:nvPr/>
        </p:nvSpPr>
        <p:spPr>
          <a:xfrm>
            <a:off x="-141584" y="-176169"/>
            <a:ext cx="4615366"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设计和实现限制</a:t>
            </a:r>
          </a:p>
        </p:txBody>
      </p:sp>
      <p:sp>
        <p:nvSpPr>
          <p:cNvPr id="38" name="矩形 37"/>
          <p:cNvSpPr/>
          <p:nvPr/>
        </p:nvSpPr>
        <p:spPr>
          <a:xfrm>
            <a:off x="0" y="2325587"/>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6.</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假设和依赖</a:t>
            </a:r>
          </a:p>
        </p:txBody>
      </p:sp>
      <p:sp>
        <p:nvSpPr>
          <p:cNvPr id="5" name="矩形 4"/>
          <p:cNvSpPr/>
          <p:nvPr/>
        </p:nvSpPr>
        <p:spPr>
          <a:xfrm>
            <a:off x="235848" y="888816"/>
            <a:ext cx="11359649" cy="1569660"/>
          </a:xfrm>
          <a:prstGeom prst="rect">
            <a:avLst/>
          </a:prstGeom>
        </p:spPr>
        <p:txBody>
          <a:bodyPr wrap="square">
            <a:spAutoFit/>
          </a:bodyPr>
          <a:lstStyle/>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A.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游戏有一定数量的玩家，可以在好友排行榜上进行比较</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B.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游戏可以按照既定的规则和机制进行</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C.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游戏存档与加载需同步</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D.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不同的历史人物需有不同的属性，各个历史人物同各个不同的势力需匹配好</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p:cNvSpPr/>
          <p:nvPr/>
        </p:nvSpPr>
        <p:spPr>
          <a:xfrm>
            <a:off x="143181" y="3543979"/>
            <a:ext cx="11544982" cy="2308324"/>
          </a:xfrm>
          <a:prstGeom prst="rect">
            <a:avLst/>
          </a:prstGeom>
        </p:spPr>
        <p:txBody>
          <a:bodyPr wrap="square">
            <a:spAutoFit/>
          </a:bodyPr>
          <a:lstStyle/>
          <a:p>
            <a:pPr indent="266700"/>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建议开发和运行软件的寿命最短为</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年，经费来源为小组</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G16</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，使用限制为手机微信小程序，符合法律和政策反面所有条件，运行环境与之前的“运行环境”相同</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开发环境由开发方提供，可利用的信息来自问卷星调查数据与互联网上的信息。</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只有玩家进行存档，下次加载必须在存档处继续游戏</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玩家成功结算后，总分记入排行榜，其好友可以同时看见</a:t>
            </a:r>
          </a:p>
          <a:p>
            <a:pPr marL="342900" lvl="0" indent="-342900">
              <a:buFont typeface="+mj-lt"/>
              <a:buAutoNum type="alphaLcPeriod"/>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玩家在获得更好的分数后，排行榜上的数据应该及时跟新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19604176"/>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叁</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30282" y="3028605"/>
            <a:ext cx="416573" cy="3046988"/>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系统功能需求</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2304448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2455" y="0"/>
            <a:ext cx="5785374" cy="1157240"/>
          </a:xfrm>
          <a:prstGeom prst="rect">
            <a:avLst/>
          </a:prstGeom>
        </p:spPr>
        <p:txBody>
          <a:bodyPr wrap="squar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系统功能及介绍</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7EB42299-97D1-4B5F-B605-A063FC59FE0F}"/>
              </a:ext>
            </a:extLst>
          </p:cNvPr>
          <p:cNvGraphicFramePr>
            <a:graphicFrameLocks noChangeAspect="1"/>
          </p:cNvGraphicFramePr>
          <p:nvPr>
            <p:extLst>
              <p:ext uri="{D42A27DB-BD31-4B8C-83A1-F6EECF244321}">
                <p14:modId xmlns:p14="http://schemas.microsoft.com/office/powerpoint/2010/main" val="216800501"/>
              </p:ext>
            </p:extLst>
          </p:nvPr>
        </p:nvGraphicFramePr>
        <p:xfrm>
          <a:off x="248575" y="1157240"/>
          <a:ext cx="11488830" cy="5293438"/>
        </p:xfrm>
        <a:graphic>
          <a:graphicData uri="http://schemas.openxmlformats.org/presentationml/2006/ole">
            <mc:AlternateContent xmlns:mc="http://schemas.openxmlformats.org/markup-compatibility/2006">
              <mc:Choice xmlns:v="urn:schemas-microsoft-com:vml" Requires="v">
                <p:oleObj spid="_x0000_s1030" name="Worksheet" r:id="rId3" imgW="8633637" imgH="3977781" progId="Excel.Sheet.12">
                  <p:embed/>
                </p:oleObj>
              </mc:Choice>
              <mc:Fallback>
                <p:oleObj name="Worksheet" r:id="rId3" imgW="8633637" imgH="3977781" progId="Excel.Sheet.12">
                  <p:embed/>
                  <p:pic>
                    <p:nvPicPr>
                      <p:cNvPr id="0" name=""/>
                      <p:cNvPicPr/>
                      <p:nvPr/>
                    </p:nvPicPr>
                    <p:blipFill>
                      <a:blip r:embed="rId4"/>
                      <a:stretch>
                        <a:fillRect/>
                      </a:stretch>
                    </p:blipFill>
                    <p:spPr>
                      <a:xfrm>
                        <a:off x="248575" y="1157240"/>
                        <a:ext cx="11488830" cy="5293438"/>
                      </a:xfrm>
                      <a:prstGeom prst="rect">
                        <a:avLst/>
                      </a:prstGeom>
                    </p:spPr>
                  </p:pic>
                </p:oleObj>
              </mc:Fallback>
            </mc:AlternateContent>
          </a:graphicData>
        </a:graphic>
      </p:graphicFrame>
    </p:spTree>
    <p:extLst>
      <p:ext uri="{BB962C8B-B14F-4D97-AF65-F5344CB8AC3E}">
        <p14:creationId xmlns:p14="http://schemas.microsoft.com/office/powerpoint/2010/main" val="59875113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05514" y="-33556"/>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修改前原型</a:t>
            </a:r>
            <a:endPar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21" name="图片 20"/>
          <p:cNvPicPr/>
          <p:nvPr/>
        </p:nvPicPr>
        <p:blipFill>
          <a:blip r:embed="rId2">
            <a:extLst>
              <a:ext uri="{28A0092B-C50C-407E-A947-70E740481C1C}">
                <a14:useLocalDpi xmlns:a14="http://schemas.microsoft.com/office/drawing/2010/main" val="0"/>
              </a:ext>
            </a:extLst>
          </a:blip>
          <a:stretch>
            <a:fillRect/>
          </a:stretch>
        </p:blipFill>
        <p:spPr>
          <a:xfrm>
            <a:off x="7663541" y="1313728"/>
            <a:ext cx="3022214" cy="5270496"/>
          </a:xfrm>
          <a:prstGeom prst="rect">
            <a:avLst/>
          </a:prstGeom>
        </p:spPr>
      </p:pic>
      <p:pic>
        <p:nvPicPr>
          <p:cNvPr id="3" name="图片 2">
            <a:extLst>
              <a:ext uri="{FF2B5EF4-FFF2-40B4-BE49-F238E27FC236}">
                <a16:creationId xmlns:a16="http://schemas.microsoft.com/office/drawing/2014/main" id="{1915A71B-7669-40E1-8232-639614C48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591" y="1317557"/>
            <a:ext cx="2942857" cy="5266667"/>
          </a:xfrm>
          <a:prstGeom prst="rect">
            <a:avLst/>
          </a:prstGeom>
        </p:spPr>
      </p:pic>
    </p:spTree>
    <p:extLst>
      <p:ext uri="{BB962C8B-B14F-4D97-AF65-F5344CB8AC3E}">
        <p14:creationId xmlns:p14="http://schemas.microsoft.com/office/powerpoint/2010/main" val="8412453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3741" y="0"/>
            <a:ext cx="2645276" cy="1028038"/>
          </a:xfrm>
          <a:prstGeom prst="rect">
            <a:avLst/>
          </a:prstGeom>
        </p:spPr>
        <p:txBody>
          <a:bodyPr wrap="none">
            <a:spAutoFit/>
          </a:bodyPr>
          <a:lstStyle/>
          <a:p>
            <a:pPr lvl="0" algn="just">
              <a:lnSpc>
                <a:spcPct val="173000"/>
              </a:lnSpc>
              <a:spcBef>
                <a:spcPts val="1300"/>
              </a:spcBef>
              <a:spcAft>
                <a:spcPts val="1300"/>
              </a:spcAft>
            </a:pPr>
            <a:r>
              <a:rPr lang="en-US" altLang="zh-CN" sz="4000" b="1" kern="100" dirty="0">
                <a:latin typeface="等线" panose="02010600030101010101" pitchFamily="2" charset="-122"/>
                <a:ea typeface="等线" panose="02010600030101010101" pitchFamily="2" charset="-122"/>
              </a:rPr>
              <a:t>3.</a:t>
            </a:r>
            <a:r>
              <a:rPr lang="zh-CN" altLang="zh-CN" sz="4000" b="1" kern="100" dirty="0">
                <a:latin typeface="等线" panose="02010600030101010101" pitchFamily="2" charset="-122"/>
                <a:ea typeface="等线" panose="02010600030101010101" pitchFamily="2" charset="-122"/>
              </a:rPr>
              <a:t>用户反馈</a:t>
            </a:r>
            <a:endParaRPr lang="zh-CN" altLang="zh-CN" sz="4000" b="1" kern="100" dirty="0">
              <a:effectLst/>
              <a:latin typeface="等线" panose="02010600030101010101" pitchFamily="2" charset="-122"/>
              <a:ea typeface="等线" panose="02010600030101010101" pitchFamily="2" charset="-122"/>
            </a:endParaRPr>
          </a:p>
        </p:txBody>
      </p:sp>
      <p:pic>
        <p:nvPicPr>
          <p:cNvPr id="5" name="图片 4"/>
          <p:cNvPicPr/>
          <p:nvPr/>
        </p:nvPicPr>
        <p:blipFill>
          <a:blip r:embed="rId2" cstate="screen">
            <a:extLst>
              <a:ext uri="{28A0092B-C50C-407E-A947-70E740481C1C}">
                <a14:useLocalDpi xmlns:a14="http://schemas.microsoft.com/office/drawing/2010/main" val="0"/>
              </a:ext>
            </a:extLst>
          </a:blip>
          <a:stretch>
            <a:fillRect/>
          </a:stretch>
        </p:blipFill>
        <p:spPr>
          <a:xfrm>
            <a:off x="659027" y="2126443"/>
            <a:ext cx="1889760" cy="3989070"/>
          </a:xfrm>
          <a:prstGeom prst="rect">
            <a:avLst/>
          </a:prstGeom>
        </p:spPr>
      </p:pic>
      <p:pic>
        <p:nvPicPr>
          <p:cNvPr id="6" name="图片 5"/>
          <p:cNvPicPr/>
          <p:nvPr/>
        </p:nvPicPr>
        <p:blipFill>
          <a:blip r:embed="rId3" cstate="screen">
            <a:extLst>
              <a:ext uri="{28A0092B-C50C-407E-A947-70E740481C1C}">
                <a14:useLocalDpi xmlns:a14="http://schemas.microsoft.com/office/drawing/2010/main" val="0"/>
              </a:ext>
            </a:extLst>
          </a:blip>
          <a:stretch>
            <a:fillRect/>
          </a:stretch>
        </p:blipFill>
        <p:spPr>
          <a:xfrm>
            <a:off x="3215837" y="2108663"/>
            <a:ext cx="1898015" cy="4006850"/>
          </a:xfrm>
          <a:prstGeom prst="rect">
            <a:avLst/>
          </a:prstGeom>
        </p:spPr>
      </p:pic>
      <p:pic>
        <p:nvPicPr>
          <p:cNvPr id="7" name="图片 6"/>
          <p:cNvPicPr/>
          <p:nvPr/>
        </p:nvPicPr>
        <p:blipFill>
          <a:blip r:embed="rId4" cstate="screen">
            <a:extLst>
              <a:ext uri="{28A0092B-C50C-407E-A947-70E740481C1C}">
                <a14:useLocalDpi xmlns:a14="http://schemas.microsoft.com/office/drawing/2010/main" val="0"/>
              </a:ext>
            </a:extLst>
          </a:blip>
          <a:stretch>
            <a:fillRect/>
          </a:stretch>
        </p:blipFill>
        <p:spPr>
          <a:xfrm>
            <a:off x="5872129" y="2108663"/>
            <a:ext cx="1920240" cy="4053205"/>
          </a:xfrm>
          <a:prstGeom prst="rect">
            <a:avLst/>
          </a:prstGeom>
        </p:spPr>
      </p:pic>
      <p:pic>
        <p:nvPicPr>
          <p:cNvPr id="8" name="图片 7"/>
          <p:cNvPicPr/>
          <p:nvPr/>
        </p:nvPicPr>
        <p:blipFill>
          <a:blip r:embed="rId5" cstate="screen">
            <a:extLst>
              <a:ext uri="{28A0092B-C50C-407E-A947-70E740481C1C}">
                <a14:useLocalDpi xmlns:a14="http://schemas.microsoft.com/office/drawing/2010/main" val="0"/>
              </a:ext>
            </a:extLst>
          </a:blip>
          <a:stretch>
            <a:fillRect/>
          </a:stretch>
        </p:blipFill>
        <p:spPr>
          <a:xfrm>
            <a:off x="8550646" y="2108663"/>
            <a:ext cx="1920240" cy="4053205"/>
          </a:xfrm>
          <a:prstGeom prst="rect">
            <a:avLst/>
          </a:prstGeom>
        </p:spPr>
      </p:pic>
      <p:sp>
        <p:nvSpPr>
          <p:cNvPr id="9" name="文本框 8"/>
          <p:cNvSpPr txBox="1"/>
          <p:nvPr/>
        </p:nvSpPr>
        <p:spPr>
          <a:xfrm>
            <a:off x="659027" y="1191723"/>
            <a:ext cx="5848305" cy="497316"/>
          </a:xfrm>
          <a:prstGeom prst="rect">
            <a:avLst/>
          </a:prstGeom>
          <a:noFill/>
        </p:spPr>
        <p:txBody>
          <a:bodyPr wrap="square" rtlCol="0" anchor="ctr">
            <a:spAutoFit/>
          </a:bodyPr>
          <a:lstStyle/>
          <a:p>
            <a:pPr>
              <a:lnSpc>
                <a:spcPct val="120000"/>
              </a:lnSpc>
            </a:pPr>
            <a:r>
              <a:rPr lang="zh-CN" altLang="en-US" sz="2400" dirty="0">
                <a:solidFill>
                  <a:schemeClr val="tx1">
                    <a:lumMod val="75000"/>
                    <a:lumOff val="25000"/>
                  </a:schemeClr>
                </a:solidFill>
              </a:rPr>
              <a:t>我们主要面向用户对我们原型界面的反馈</a:t>
            </a:r>
          </a:p>
        </p:txBody>
      </p:sp>
    </p:spTree>
    <p:extLst>
      <p:ext uri="{BB962C8B-B14F-4D97-AF65-F5344CB8AC3E}">
        <p14:creationId xmlns:p14="http://schemas.microsoft.com/office/powerpoint/2010/main" val="13164238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452" y="-127205"/>
            <a:ext cx="3454792" cy="1121589"/>
          </a:xfrm>
          <a:prstGeom prst="rect">
            <a:avLst/>
          </a:prstGeom>
        </p:spPr>
        <p:txBody>
          <a:bodyPr wrap="none">
            <a:spAutoFit/>
          </a:bodyPr>
          <a:lstStyle/>
          <a:p>
            <a:pPr lvl="0" algn="just">
              <a:lnSpc>
                <a:spcPct val="173000"/>
              </a:lnSpc>
              <a:spcBef>
                <a:spcPts val="1300"/>
              </a:spcBef>
              <a:spcAft>
                <a:spcPts val="1300"/>
              </a:spcAft>
            </a:pPr>
            <a:r>
              <a:rPr lang="en-US" altLang="zh-CN" sz="4400" b="1" kern="100" dirty="0">
                <a:latin typeface="等线" panose="02010600030101010101" pitchFamily="2" charset="-122"/>
                <a:ea typeface="等线" panose="02010600030101010101" pitchFamily="2" charset="-122"/>
              </a:rPr>
              <a:t>4.</a:t>
            </a:r>
            <a:r>
              <a:rPr lang="zh-CN" altLang="zh-CN" sz="4400" b="1" kern="100" dirty="0">
                <a:latin typeface="等线" panose="02010600030101010101" pitchFamily="2" charset="-122"/>
                <a:ea typeface="等线" panose="02010600030101010101" pitchFamily="2" charset="-122"/>
              </a:rPr>
              <a:t>修改后原型</a:t>
            </a:r>
            <a:endParaRPr lang="zh-CN" altLang="zh-CN" sz="4400" b="1" kern="100" dirty="0">
              <a:effectLst/>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513" y="0"/>
            <a:ext cx="5296371" cy="6858000"/>
          </a:xfrm>
          <a:prstGeom prst="rect">
            <a:avLst/>
          </a:prstGeom>
        </p:spPr>
      </p:pic>
      <p:grpSp>
        <p:nvGrpSpPr>
          <p:cNvPr id="6" name="千图PPT彼岸天：ID 8661124库_组合 1">
            <a:extLst>
              <a:ext uri="{FF2B5EF4-FFF2-40B4-BE49-F238E27FC236}">
                <a16:creationId xmlns:a16="http://schemas.microsoft.com/office/drawing/2014/main" id="{E2A033B7-48F5-4114-B18E-E0A02E364EE4}"/>
              </a:ext>
            </a:extLst>
          </p:cNvPr>
          <p:cNvGrpSpPr/>
          <p:nvPr>
            <p:custDataLst>
              <p:tags r:id="rId1"/>
            </p:custDataLst>
          </p:nvPr>
        </p:nvGrpSpPr>
        <p:grpSpPr>
          <a:xfrm>
            <a:off x="10614183" y="5617792"/>
            <a:ext cx="1297730" cy="1140940"/>
            <a:chOff x="3894540" y="1555501"/>
            <a:chExt cx="4402924" cy="4412221"/>
          </a:xfrm>
        </p:grpSpPr>
        <p:sp>
          <p:nvSpPr>
            <p:cNvPr id="7" name="Freeform: Shape 3">
              <a:extLst>
                <a:ext uri="{FF2B5EF4-FFF2-40B4-BE49-F238E27FC236}">
                  <a16:creationId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8" name="Freeform: Shape 4">
              <a:extLst>
                <a:ext uri="{FF2B5EF4-FFF2-40B4-BE49-F238E27FC236}">
                  <a16:creationId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9" name="Freeform: Shape 5">
              <a:extLst>
                <a:ext uri="{FF2B5EF4-FFF2-40B4-BE49-F238E27FC236}">
                  <a16:creationId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10" name="Freeform: Shape 6">
              <a:extLst>
                <a:ext uri="{FF2B5EF4-FFF2-40B4-BE49-F238E27FC236}">
                  <a16:creationId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11" name="Freeform: Shape 19">
              <a:extLst>
                <a:ext uri="{FF2B5EF4-FFF2-40B4-BE49-F238E27FC236}">
                  <a16:creationId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12" name="Freeform: Shape 20">
              <a:extLst>
                <a:ext uri="{FF2B5EF4-FFF2-40B4-BE49-F238E27FC236}">
                  <a16:creationId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13" name="Freeform: Shape 21">
              <a:extLst>
                <a:ext uri="{FF2B5EF4-FFF2-40B4-BE49-F238E27FC236}">
                  <a16:creationId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4" name="Freeform: Shape 22">
              <a:extLst>
                <a:ext uri="{FF2B5EF4-FFF2-40B4-BE49-F238E27FC236}">
                  <a16:creationId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5" name="Freeform: Shape 23">
              <a:extLst>
                <a:ext uri="{FF2B5EF4-FFF2-40B4-BE49-F238E27FC236}">
                  <a16:creationId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3" name="文本框 2">
            <a:extLst>
              <a:ext uri="{FF2B5EF4-FFF2-40B4-BE49-F238E27FC236}">
                <a16:creationId xmlns:a16="http://schemas.microsoft.com/office/drawing/2014/main" id="{4A02F397-9E82-47DE-A53A-F1B39831DB08}"/>
              </a:ext>
            </a:extLst>
          </p:cNvPr>
          <p:cNvSpPr txBox="1"/>
          <p:nvPr/>
        </p:nvSpPr>
        <p:spPr>
          <a:xfrm>
            <a:off x="9314275" y="2043544"/>
            <a:ext cx="2595582" cy="396134"/>
          </a:xfrm>
          <a:prstGeom prst="rect">
            <a:avLst/>
          </a:prstGeom>
          <a:noFill/>
        </p:spPr>
        <p:txBody>
          <a:bodyPr wrap="none" rtlCol="0" anchor="ctr">
            <a:spAutoFit/>
          </a:bodyPr>
          <a:lstStyle/>
          <a:p>
            <a:pPr>
              <a:lnSpc>
                <a:spcPct val="120000"/>
              </a:lnSpc>
            </a:pPr>
            <a:r>
              <a:rPr lang="zh-CN" altLang="en-US" dirty="0">
                <a:solidFill>
                  <a:schemeClr val="tx1">
                    <a:lumMod val="75000"/>
                    <a:lumOff val="25000"/>
                  </a:schemeClr>
                </a:solidFill>
                <a:hlinkClick r:id="rId4" action="ppaction://hlinkfile"/>
              </a:rPr>
              <a:t>界面原型</a:t>
            </a:r>
            <a:r>
              <a:rPr lang="en-US" altLang="zh-CN" dirty="0">
                <a:solidFill>
                  <a:schemeClr val="tx1">
                    <a:lumMod val="75000"/>
                    <a:lumOff val="25000"/>
                  </a:schemeClr>
                </a:solidFill>
                <a:hlinkClick r:id="rId4" action="ppaction://hlinkfile"/>
              </a:rPr>
              <a:t>\</a:t>
            </a:r>
            <a:r>
              <a:rPr lang="zh-CN" altLang="en-US" dirty="0">
                <a:solidFill>
                  <a:schemeClr val="tx1">
                    <a:lumMod val="75000"/>
                    <a:lumOff val="25000"/>
                  </a:schemeClr>
                </a:solidFill>
                <a:hlinkClick r:id="rId4" action="ppaction://hlinkfile"/>
              </a:rPr>
              <a:t>登陆界面</a:t>
            </a:r>
            <a:r>
              <a:rPr lang="en-US" altLang="zh-CN" dirty="0">
                <a:solidFill>
                  <a:schemeClr val="tx1">
                    <a:lumMod val="75000"/>
                    <a:lumOff val="25000"/>
                  </a:schemeClr>
                </a:solidFill>
                <a:hlinkClick r:id="rId4" action="ppaction://hlinkfile"/>
              </a:rPr>
              <a:t>.html</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280851045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肆</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21309"/>
            <a:ext cx="416573" cy="3539430"/>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外部接口需求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95353514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7A0CBED1-0AB7-469C-9CB3-5B80D6D7AD3B}"/>
              </a:ext>
            </a:extLst>
          </p:cNvPr>
          <p:cNvGrpSpPr/>
          <p:nvPr>
            <p:custDataLst>
              <p:tags r:id="rId1"/>
            </p:custDataLst>
          </p:nvPr>
        </p:nvGrpSpPr>
        <p:grpSpPr>
          <a:xfrm>
            <a:off x="871509" y="886279"/>
            <a:ext cx="1608939" cy="1829542"/>
            <a:chOff x="973327" y="2646403"/>
            <a:chExt cx="1608939" cy="1829542"/>
          </a:xfrm>
        </p:grpSpPr>
        <p:sp>
          <p:nvSpPr>
            <p:cNvPr id="3" name="椭圆 2">
              <a:extLst>
                <a:ext uri="{FF2B5EF4-FFF2-40B4-BE49-F238E27FC236}">
                  <a16:creationId xmlns:a16="http://schemas.microsoft.com/office/drawing/2014/main" id="{4FC7D153-3F72-4CE9-B01C-6810BAA0A7F6}"/>
                </a:ext>
              </a:extLst>
            </p:cNvPr>
            <p:cNvSpPr/>
            <p:nvPr/>
          </p:nvSpPr>
          <p:spPr>
            <a:xfrm>
              <a:off x="1697302" y="3848653"/>
              <a:ext cx="144000" cy="1440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文本框 7">
              <a:extLst>
                <a:ext uri="{FF2B5EF4-FFF2-40B4-BE49-F238E27FC236}">
                  <a16:creationId xmlns:a16="http://schemas.microsoft.com/office/drawing/2014/main" id="{2B2A8199-1F93-4775-9C48-2C7B4D256584}"/>
                </a:ext>
              </a:extLst>
            </p:cNvPr>
            <p:cNvSpPr txBox="1"/>
            <p:nvPr/>
          </p:nvSpPr>
          <p:spPr>
            <a:xfrm>
              <a:off x="1456455" y="4137391"/>
              <a:ext cx="639919" cy="338554"/>
            </a:xfrm>
            <a:prstGeom prst="rect">
              <a:avLst/>
            </a:prstGeom>
            <a:noFill/>
          </p:spPr>
          <p:txBody>
            <a:bodyPr wrap="none">
              <a:normAutofit/>
            </a:bodyPr>
            <a:lstStyle/>
            <a:p>
              <a:pPr algn="ctr"/>
              <a:r>
                <a:rPr lang="zh-CN" altLang="en-US" sz="1600" b="1" dirty="0"/>
                <a:t>一</a:t>
              </a:r>
              <a:endParaRPr lang="id-ID" sz="1600" b="1" dirty="0"/>
            </a:p>
          </p:txBody>
        </p:sp>
        <p:sp>
          <p:nvSpPr>
            <p:cNvPr id="5" name="任意多边形: 形状 95">
              <a:extLst>
                <a:ext uri="{FF2B5EF4-FFF2-40B4-BE49-F238E27FC236}">
                  <a16:creationId xmlns:a16="http://schemas.microsoft.com/office/drawing/2014/main" id="{1DBC7E35-4144-4961-B9F6-04ED70478FF9}"/>
                </a:ext>
              </a:extLst>
            </p:cNvPr>
            <p:cNvSpPr>
              <a:spLocks/>
            </p:cNvSpPr>
            <p:nvPr/>
          </p:nvSpPr>
          <p:spPr bwMode="auto">
            <a:xfrm>
              <a:off x="973327"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任意多边形: 形状 96">
              <a:extLst>
                <a:ext uri="{FF2B5EF4-FFF2-40B4-BE49-F238E27FC236}">
                  <a16:creationId xmlns:a16="http://schemas.microsoft.com/office/drawing/2014/main" id="{F540A488-372B-45E3-BEE1-73EF8D10A2A2}"/>
                </a:ext>
              </a:extLst>
            </p:cNvPr>
            <p:cNvSpPr>
              <a:spLocks/>
            </p:cNvSpPr>
            <p:nvPr/>
          </p:nvSpPr>
          <p:spPr bwMode="auto">
            <a:xfrm>
              <a:off x="1384778"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97">
              <a:extLst>
                <a:ext uri="{FF2B5EF4-FFF2-40B4-BE49-F238E27FC236}">
                  <a16:creationId xmlns:a16="http://schemas.microsoft.com/office/drawing/2014/main" id="{234E7B48-7F92-4BE9-A076-4353F98BFBD3}"/>
                </a:ext>
              </a:extLst>
            </p:cNvPr>
            <p:cNvSpPr>
              <a:spLocks/>
            </p:cNvSpPr>
            <p:nvPr/>
          </p:nvSpPr>
          <p:spPr bwMode="auto">
            <a:xfrm>
              <a:off x="1177863"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任意多边形: 形状 98">
              <a:extLst>
                <a:ext uri="{FF2B5EF4-FFF2-40B4-BE49-F238E27FC236}">
                  <a16:creationId xmlns:a16="http://schemas.microsoft.com/office/drawing/2014/main" id="{02AEA850-5D5C-4423-97F0-768B2E167917}"/>
                </a:ext>
              </a:extLst>
            </p:cNvPr>
            <p:cNvSpPr>
              <a:spLocks/>
            </p:cNvSpPr>
            <p:nvPr/>
          </p:nvSpPr>
          <p:spPr bwMode="auto">
            <a:xfrm>
              <a:off x="1796229" y="353783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99">
              <a:extLst>
                <a:ext uri="{FF2B5EF4-FFF2-40B4-BE49-F238E27FC236}">
                  <a16:creationId xmlns:a16="http://schemas.microsoft.com/office/drawing/2014/main" id="{3DD5536F-0EB5-49F2-8554-0D8713D75F5D}"/>
                </a:ext>
              </a:extLst>
            </p:cNvPr>
            <p:cNvSpPr>
              <a:spLocks/>
            </p:cNvSpPr>
            <p:nvPr/>
          </p:nvSpPr>
          <p:spPr bwMode="auto">
            <a:xfrm>
              <a:off x="2207680" y="353783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任意多边形: 形状 100">
              <a:extLst>
                <a:ext uri="{FF2B5EF4-FFF2-40B4-BE49-F238E27FC236}">
                  <a16:creationId xmlns:a16="http://schemas.microsoft.com/office/drawing/2014/main" id="{94902F91-BB64-40CE-BE9E-00C70CB76961}"/>
                </a:ext>
              </a:extLst>
            </p:cNvPr>
            <p:cNvSpPr>
              <a:spLocks/>
            </p:cNvSpPr>
            <p:nvPr/>
          </p:nvSpPr>
          <p:spPr bwMode="auto">
            <a:xfrm>
              <a:off x="2000765" y="331189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1">
              <a:extLst>
                <a:ext uri="{FF2B5EF4-FFF2-40B4-BE49-F238E27FC236}">
                  <a16:creationId xmlns:a16="http://schemas.microsoft.com/office/drawing/2014/main" id="{D6F3569A-1A7A-40BE-804D-278A1635252C}"/>
                </a:ext>
              </a:extLst>
            </p:cNvPr>
            <p:cNvSpPr>
              <a:spLocks/>
            </p:cNvSpPr>
            <p:nvPr/>
          </p:nvSpPr>
          <p:spPr bwMode="auto">
            <a:xfrm>
              <a:off x="1592002" y="331308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a:extLst>
                <a:ext uri="{FF2B5EF4-FFF2-40B4-BE49-F238E27FC236}">
                  <a16:creationId xmlns:a16="http://schemas.microsoft.com/office/drawing/2014/main" id="{0F1103B1-7546-41F1-AAFF-B89A988CC598}"/>
                </a:ext>
              </a:extLst>
            </p:cNvPr>
            <p:cNvGrpSpPr/>
            <p:nvPr/>
          </p:nvGrpSpPr>
          <p:grpSpPr>
            <a:xfrm>
              <a:off x="1383074" y="2646403"/>
              <a:ext cx="786037" cy="614701"/>
              <a:chOff x="1383073" y="2863938"/>
              <a:chExt cx="786037" cy="614701"/>
            </a:xfrm>
          </p:grpSpPr>
          <p:grpSp>
            <p:nvGrpSpPr>
              <p:cNvPr id="16" name="组合 15">
                <a:extLst>
                  <a:ext uri="{FF2B5EF4-FFF2-40B4-BE49-F238E27FC236}">
                    <a16:creationId xmlns:a16="http://schemas.microsoft.com/office/drawing/2014/main" id="{363E7A1D-30A4-4C12-AB8F-779808176164}"/>
                  </a:ext>
                </a:extLst>
              </p:cNvPr>
              <p:cNvGrpSpPr/>
              <p:nvPr/>
            </p:nvGrpSpPr>
            <p:grpSpPr>
              <a:xfrm>
                <a:off x="1946125" y="2863938"/>
                <a:ext cx="217618" cy="231887"/>
                <a:chOff x="6651998" y="2093912"/>
                <a:chExt cx="217618" cy="231887"/>
              </a:xfrm>
            </p:grpSpPr>
            <p:sp>
              <p:nvSpPr>
                <p:cNvPr id="20" name="任意多边形: 形状 107">
                  <a:extLst>
                    <a:ext uri="{FF2B5EF4-FFF2-40B4-BE49-F238E27FC236}">
                      <a16:creationId xmlns:a16="http://schemas.microsoft.com/office/drawing/2014/main" id="{0576F319-EDE1-47CD-9704-56DC0469D560}"/>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任意多边形: 形状 108">
                  <a:extLst>
                    <a:ext uri="{FF2B5EF4-FFF2-40B4-BE49-F238E27FC236}">
                      <a16:creationId xmlns:a16="http://schemas.microsoft.com/office/drawing/2014/main" id="{2220714A-797E-473C-BA53-8FB789F18F2F}"/>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任意多边形: 形状 104">
                <a:extLst>
                  <a:ext uri="{FF2B5EF4-FFF2-40B4-BE49-F238E27FC236}">
                    <a16:creationId xmlns:a16="http://schemas.microsoft.com/office/drawing/2014/main" id="{E43479AB-E09A-4EC2-9950-57B846F2CA50}"/>
                  </a:ext>
                </a:extLst>
              </p:cNvPr>
              <p:cNvSpPr>
                <a:spLocks/>
              </p:cNvSpPr>
              <p:nvPr/>
            </p:nvSpPr>
            <p:spPr bwMode="auto">
              <a:xfrm>
                <a:off x="1383073" y="329075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05">
                <a:extLst>
                  <a:ext uri="{FF2B5EF4-FFF2-40B4-BE49-F238E27FC236}">
                    <a16:creationId xmlns:a16="http://schemas.microsoft.com/office/drawing/2014/main" id="{BAEDACCD-5DB8-42F9-AAA3-C6E7BCF6D861}"/>
                  </a:ext>
                </a:extLst>
              </p:cNvPr>
              <p:cNvSpPr>
                <a:spLocks/>
              </p:cNvSpPr>
              <p:nvPr/>
            </p:nvSpPr>
            <p:spPr bwMode="auto">
              <a:xfrm>
                <a:off x="1794524" y="3290751"/>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形状 106">
                <a:extLst>
                  <a:ext uri="{FF2B5EF4-FFF2-40B4-BE49-F238E27FC236}">
                    <a16:creationId xmlns:a16="http://schemas.microsoft.com/office/drawing/2014/main" id="{A4371FCD-EFBA-43CB-B0CD-B1308746C352}"/>
                  </a:ext>
                </a:extLst>
              </p:cNvPr>
              <p:cNvSpPr>
                <a:spLocks/>
              </p:cNvSpPr>
              <p:nvPr/>
            </p:nvSpPr>
            <p:spPr bwMode="auto">
              <a:xfrm>
                <a:off x="1587609" y="3064810"/>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2" name="千图PPT彼岸天：ID 8661124库_组合 109">
            <a:extLst>
              <a:ext uri="{FF2B5EF4-FFF2-40B4-BE49-F238E27FC236}">
                <a16:creationId xmlns:a16="http://schemas.microsoft.com/office/drawing/2014/main" id="{73464036-7A81-468E-953A-82B07693FBB7}"/>
              </a:ext>
            </a:extLst>
          </p:cNvPr>
          <p:cNvGrpSpPr/>
          <p:nvPr>
            <p:custDataLst>
              <p:tags r:id="rId2"/>
            </p:custDataLst>
          </p:nvPr>
        </p:nvGrpSpPr>
        <p:grpSpPr>
          <a:xfrm>
            <a:off x="3890926" y="564930"/>
            <a:ext cx="2017446" cy="2162764"/>
            <a:chOff x="3623784" y="2313181"/>
            <a:chExt cx="2017446" cy="2162764"/>
          </a:xfrm>
        </p:grpSpPr>
        <p:sp>
          <p:nvSpPr>
            <p:cNvPr id="23" name="椭圆 22">
              <a:extLst>
                <a:ext uri="{FF2B5EF4-FFF2-40B4-BE49-F238E27FC236}">
                  <a16:creationId xmlns:a16="http://schemas.microsoft.com/office/drawing/2014/main" id="{9DB9ABE2-5C59-4B04-8766-647D592ABAF0}"/>
                </a:ext>
              </a:extLst>
            </p:cNvPr>
            <p:cNvSpPr/>
            <p:nvPr/>
          </p:nvSpPr>
          <p:spPr>
            <a:xfrm>
              <a:off x="4581909" y="3848653"/>
              <a:ext cx="144000" cy="144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文本框 8">
              <a:extLst>
                <a:ext uri="{FF2B5EF4-FFF2-40B4-BE49-F238E27FC236}">
                  <a16:creationId xmlns:a16="http://schemas.microsoft.com/office/drawing/2014/main" id="{A140FDAD-D40A-419F-9EB6-2D2BC6D329C6}"/>
                </a:ext>
              </a:extLst>
            </p:cNvPr>
            <p:cNvSpPr txBox="1"/>
            <p:nvPr/>
          </p:nvSpPr>
          <p:spPr>
            <a:xfrm>
              <a:off x="4338289" y="4137391"/>
              <a:ext cx="639919" cy="338554"/>
            </a:xfrm>
            <a:prstGeom prst="rect">
              <a:avLst/>
            </a:prstGeom>
            <a:noFill/>
          </p:spPr>
          <p:txBody>
            <a:bodyPr wrap="none">
              <a:normAutofit/>
            </a:bodyPr>
            <a:lstStyle/>
            <a:p>
              <a:pPr algn="ctr"/>
              <a:r>
                <a:rPr lang="zh-CN" altLang="en-US" sz="1600" b="1" dirty="0"/>
                <a:t>二</a:t>
              </a:r>
              <a:endParaRPr lang="id-ID" sz="1600" b="1" dirty="0"/>
            </a:p>
          </p:txBody>
        </p:sp>
        <p:sp>
          <p:nvSpPr>
            <p:cNvPr id="25" name="任意多边形: 形状 73">
              <a:extLst>
                <a:ext uri="{FF2B5EF4-FFF2-40B4-BE49-F238E27FC236}">
                  <a16:creationId xmlns:a16="http://schemas.microsoft.com/office/drawing/2014/main" id="{E9DCB411-EBC1-4F58-9261-F96338FA454A}"/>
                </a:ext>
              </a:extLst>
            </p:cNvPr>
            <p:cNvSpPr>
              <a:spLocks/>
            </p:cNvSpPr>
            <p:nvPr/>
          </p:nvSpPr>
          <p:spPr bwMode="auto">
            <a:xfrm>
              <a:off x="3623784"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74">
              <a:extLst>
                <a:ext uri="{FF2B5EF4-FFF2-40B4-BE49-F238E27FC236}">
                  <a16:creationId xmlns:a16="http://schemas.microsoft.com/office/drawing/2014/main" id="{AF852D4F-3607-4EA7-8D42-50EC6BD5C80F}"/>
                </a:ext>
              </a:extLst>
            </p:cNvPr>
            <p:cNvSpPr>
              <a:spLocks/>
            </p:cNvSpPr>
            <p:nvPr/>
          </p:nvSpPr>
          <p:spPr bwMode="auto">
            <a:xfrm>
              <a:off x="4035235"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75">
              <a:extLst>
                <a:ext uri="{FF2B5EF4-FFF2-40B4-BE49-F238E27FC236}">
                  <a16:creationId xmlns:a16="http://schemas.microsoft.com/office/drawing/2014/main" id="{94862D99-BE3E-42D4-84C9-9F47BBF6597A}"/>
                </a:ext>
              </a:extLst>
            </p:cNvPr>
            <p:cNvSpPr>
              <a:spLocks/>
            </p:cNvSpPr>
            <p:nvPr/>
          </p:nvSpPr>
          <p:spPr bwMode="auto">
            <a:xfrm>
              <a:off x="3828320"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76">
              <a:extLst>
                <a:ext uri="{FF2B5EF4-FFF2-40B4-BE49-F238E27FC236}">
                  <a16:creationId xmlns:a16="http://schemas.microsoft.com/office/drawing/2014/main" id="{726DABAE-B088-4D65-B43D-3EE77D01DCAD}"/>
                </a:ext>
              </a:extLst>
            </p:cNvPr>
            <p:cNvSpPr>
              <a:spLocks/>
            </p:cNvSpPr>
            <p:nvPr/>
          </p:nvSpPr>
          <p:spPr bwMode="auto">
            <a:xfrm>
              <a:off x="4446686" y="3520089"/>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77">
              <a:extLst>
                <a:ext uri="{FF2B5EF4-FFF2-40B4-BE49-F238E27FC236}">
                  <a16:creationId xmlns:a16="http://schemas.microsoft.com/office/drawing/2014/main" id="{D9E2668D-3BB4-4E01-AC5E-E11E1E5DE271}"/>
                </a:ext>
              </a:extLst>
            </p:cNvPr>
            <p:cNvSpPr>
              <a:spLocks/>
            </p:cNvSpPr>
            <p:nvPr/>
          </p:nvSpPr>
          <p:spPr bwMode="auto">
            <a:xfrm>
              <a:off x="4858137"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78">
              <a:extLst>
                <a:ext uri="{FF2B5EF4-FFF2-40B4-BE49-F238E27FC236}">
                  <a16:creationId xmlns:a16="http://schemas.microsoft.com/office/drawing/2014/main" id="{BB77B37C-604F-43F7-8BCC-089AFCACA146}"/>
                </a:ext>
              </a:extLst>
            </p:cNvPr>
            <p:cNvSpPr>
              <a:spLocks/>
            </p:cNvSpPr>
            <p:nvPr/>
          </p:nvSpPr>
          <p:spPr bwMode="auto">
            <a:xfrm>
              <a:off x="4651222"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79">
              <a:extLst>
                <a:ext uri="{FF2B5EF4-FFF2-40B4-BE49-F238E27FC236}">
                  <a16:creationId xmlns:a16="http://schemas.microsoft.com/office/drawing/2014/main" id="{50585D28-DED1-42FE-8CB9-91D82F28EDE0}"/>
                </a:ext>
              </a:extLst>
            </p:cNvPr>
            <p:cNvSpPr>
              <a:spLocks/>
            </p:cNvSpPr>
            <p:nvPr/>
          </p:nvSpPr>
          <p:spPr bwMode="auto">
            <a:xfrm>
              <a:off x="4242459" y="3295337"/>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80">
              <a:extLst>
                <a:ext uri="{FF2B5EF4-FFF2-40B4-BE49-F238E27FC236}">
                  <a16:creationId xmlns:a16="http://schemas.microsoft.com/office/drawing/2014/main" id="{21FA6999-5276-42F8-A1E2-B3370E3B9AD2}"/>
                </a:ext>
              </a:extLst>
            </p:cNvPr>
            <p:cNvSpPr>
              <a:spLocks/>
            </p:cNvSpPr>
            <p:nvPr/>
          </p:nvSpPr>
          <p:spPr bwMode="auto">
            <a:xfrm>
              <a:off x="4033531" y="3055466"/>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81">
              <a:extLst>
                <a:ext uri="{FF2B5EF4-FFF2-40B4-BE49-F238E27FC236}">
                  <a16:creationId xmlns:a16="http://schemas.microsoft.com/office/drawing/2014/main" id="{D44F8E62-B32D-477F-A422-3091BB6E1C87}"/>
                </a:ext>
              </a:extLst>
            </p:cNvPr>
            <p:cNvSpPr>
              <a:spLocks/>
            </p:cNvSpPr>
            <p:nvPr/>
          </p:nvSpPr>
          <p:spPr bwMode="auto">
            <a:xfrm>
              <a:off x="4444982"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82">
              <a:extLst>
                <a:ext uri="{FF2B5EF4-FFF2-40B4-BE49-F238E27FC236}">
                  <a16:creationId xmlns:a16="http://schemas.microsoft.com/office/drawing/2014/main" id="{AFFF81E5-20CC-40F6-971D-B924FCBE8ABC}"/>
                </a:ext>
              </a:extLst>
            </p:cNvPr>
            <p:cNvSpPr>
              <a:spLocks/>
            </p:cNvSpPr>
            <p:nvPr/>
          </p:nvSpPr>
          <p:spPr bwMode="auto">
            <a:xfrm>
              <a:off x="4238067"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83">
              <a:extLst>
                <a:ext uri="{FF2B5EF4-FFF2-40B4-BE49-F238E27FC236}">
                  <a16:creationId xmlns:a16="http://schemas.microsoft.com/office/drawing/2014/main" id="{3A3E5168-7998-47AE-BEAD-283194FF4D2B}"/>
                </a:ext>
              </a:extLst>
            </p:cNvPr>
            <p:cNvSpPr>
              <a:spLocks/>
            </p:cNvSpPr>
            <p:nvPr/>
          </p:nvSpPr>
          <p:spPr bwMode="auto">
            <a:xfrm>
              <a:off x="5266644" y="3520089"/>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84">
              <a:extLst>
                <a:ext uri="{FF2B5EF4-FFF2-40B4-BE49-F238E27FC236}">
                  <a16:creationId xmlns:a16="http://schemas.microsoft.com/office/drawing/2014/main" id="{44C2B4CC-8C66-45B6-A4E7-6E3DA0FDFEEE}"/>
                </a:ext>
              </a:extLst>
            </p:cNvPr>
            <p:cNvSpPr>
              <a:spLocks/>
            </p:cNvSpPr>
            <p:nvPr/>
          </p:nvSpPr>
          <p:spPr bwMode="auto">
            <a:xfrm>
              <a:off x="5059729" y="329414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85">
              <a:extLst>
                <a:ext uri="{FF2B5EF4-FFF2-40B4-BE49-F238E27FC236}">
                  <a16:creationId xmlns:a16="http://schemas.microsoft.com/office/drawing/2014/main" id="{3E33908B-AEA4-4A92-82A9-143E3C416ED5}"/>
                </a:ext>
              </a:extLst>
            </p:cNvPr>
            <p:cNvSpPr>
              <a:spLocks/>
            </p:cNvSpPr>
            <p:nvPr/>
          </p:nvSpPr>
          <p:spPr bwMode="auto">
            <a:xfrm>
              <a:off x="4853489" y="3055466"/>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86">
              <a:extLst>
                <a:ext uri="{FF2B5EF4-FFF2-40B4-BE49-F238E27FC236}">
                  <a16:creationId xmlns:a16="http://schemas.microsoft.com/office/drawing/2014/main" id="{A2B8B19D-C0CA-469C-BFAC-67984991085D}"/>
                </a:ext>
              </a:extLst>
            </p:cNvPr>
            <p:cNvSpPr>
              <a:spLocks/>
            </p:cNvSpPr>
            <p:nvPr/>
          </p:nvSpPr>
          <p:spPr bwMode="auto">
            <a:xfrm>
              <a:off x="4646574" y="282952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87">
              <a:extLst>
                <a:ext uri="{FF2B5EF4-FFF2-40B4-BE49-F238E27FC236}">
                  <a16:creationId xmlns:a16="http://schemas.microsoft.com/office/drawing/2014/main" id="{D73807C9-EC7B-4267-BA89-5F16850CBD2C}"/>
                </a:ext>
              </a:extLst>
            </p:cNvPr>
            <p:cNvSpPr>
              <a:spLocks/>
            </p:cNvSpPr>
            <p:nvPr/>
          </p:nvSpPr>
          <p:spPr bwMode="auto">
            <a:xfrm>
              <a:off x="4453457" y="260761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 name="组合 39">
              <a:extLst>
                <a:ext uri="{FF2B5EF4-FFF2-40B4-BE49-F238E27FC236}">
                  <a16:creationId xmlns:a16="http://schemas.microsoft.com/office/drawing/2014/main" id="{585C050E-CAB1-4605-91E8-E59AD55C678A}"/>
                </a:ext>
              </a:extLst>
            </p:cNvPr>
            <p:cNvGrpSpPr/>
            <p:nvPr/>
          </p:nvGrpSpPr>
          <p:grpSpPr>
            <a:xfrm>
              <a:off x="4761836" y="2313181"/>
              <a:ext cx="275350" cy="375591"/>
              <a:chOff x="4956568" y="2530716"/>
              <a:chExt cx="275350" cy="375591"/>
            </a:xfrm>
            <a:solidFill>
              <a:schemeClr val="accent2"/>
            </a:solidFill>
          </p:grpSpPr>
          <p:grpSp>
            <p:nvGrpSpPr>
              <p:cNvPr id="44" name="组合 43">
                <a:extLst>
                  <a:ext uri="{FF2B5EF4-FFF2-40B4-BE49-F238E27FC236}">
                    <a16:creationId xmlns:a16="http://schemas.microsoft.com/office/drawing/2014/main" id="{54856B67-DAA4-4263-941E-66DFA423BC1E}"/>
                  </a:ext>
                </a:extLst>
              </p:cNvPr>
              <p:cNvGrpSpPr/>
              <p:nvPr/>
            </p:nvGrpSpPr>
            <p:grpSpPr>
              <a:xfrm>
                <a:off x="4956568" y="2674420"/>
                <a:ext cx="217618" cy="231887"/>
                <a:chOff x="6651998" y="2093912"/>
                <a:chExt cx="217618" cy="231887"/>
              </a:xfrm>
              <a:grpFill/>
            </p:grpSpPr>
            <p:sp>
              <p:nvSpPr>
                <p:cNvPr id="48" name="任意多边形: 形状 93">
                  <a:extLst>
                    <a:ext uri="{FF2B5EF4-FFF2-40B4-BE49-F238E27FC236}">
                      <a16:creationId xmlns:a16="http://schemas.microsoft.com/office/drawing/2014/main" id="{A4D7D168-D3AB-4332-A0DA-A650DE746DE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94">
                  <a:extLst>
                    <a:ext uri="{FF2B5EF4-FFF2-40B4-BE49-F238E27FC236}">
                      <a16:creationId xmlns:a16="http://schemas.microsoft.com/office/drawing/2014/main" id="{634EC983-DAC2-40BA-BB26-2AD0E53BC50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5" name="组合 44">
                <a:extLst>
                  <a:ext uri="{FF2B5EF4-FFF2-40B4-BE49-F238E27FC236}">
                    <a16:creationId xmlns:a16="http://schemas.microsoft.com/office/drawing/2014/main" id="{11F942B0-6C33-4ED1-A027-2907E3F82250}"/>
                  </a:ext>
                </a:extLst>
              </p:cNvPr>
              <p:cNvGrpSpPr/>
              <p:nvPr/>
            </p:nvGrpSpPr>
            <p:grpSpPr>
              <a:xfrm>
                <a:off x="5014300" y="2530716"/>
                <a:ext cx="217618" cy="231887"/>
                <a:chOff x="6651998" y="2093912"/>
                <a:chExt cx="217618" cy="231887"/>
              </a:xfrm>
              <a:grpFill/>
            </p:grpSpPr>
            <p:sp>
              <p:nvSpPr>
                <p:cNvPr id="46" name="任意多边形: 形状 91">
                  <a:extLst>
                    <a:ext uri="{FF2B5EF4-FFF2-40B4-BE49-F238E27FC236}">
                      <a16:creationId xmlns:a16="http://schemas.microsoft.com/office/drawing/2014/main" id="{39019E6B-89A3-4111-B479-4075FCB24BC6}"/>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92">
                  <a:extLst>
                    <a:ext uri="{FF2B5EF4-FFF2-40B4-BE49-F238E27FC236}">
                      <a16:creationId xmlns:a16="http://schemas.microsoft.com/office/drawing/2014/main" id="{D86EC9E3-D36A-42CB-996E-BEA98CA327C6}"/>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0" name="千图PPT彼岸天：ID 8661124库_组合 110">
            <a:extLst>
              <a:ext uri="{FF2B5EF4-FFF2-40B4-BE49-F238E27FC236}">
                <a16:creationId xmlns:a16="http://schemas.microsoft.com/office/drawing/2014/main" id="{D0B208F7-7A20-45E3-987F-74CF80F7DF43}"/>
              </a:ext>
            </a:extLst>
          </p:cNvPr>
          <p:cNvGrpSpPr/>
          <p:nvPr>
            <p:custDataLst>
              <p:tags r:id="rId3"/>
            </p:custDataLst>
          </p:nvPr>
        </p:nvGrpSpPr>
        <p:grpSpPr>
          <a:xfrm>
            <a:off x="6534104" y="216197"/>
            <a:ext cx="2424880" cy="2631119"/>
            <a:chOff x="6325646" y="1844826"/>
            <a:chExt cx="2424880" cy="2631119"/>
          </a:xfrm>
        </p:grpSpPr>
        <p:sp>
          <p:nvSpPr>
            <p:cNvPr id="51" name="椭圆 50">
              <a:extLst>
                <a:ext uri="{FF2B5EF4-FFF2-40B4-BE49-F238E27FC236}">
                  <a16:creationId xmlns:a16="http://schemas.microsoft.com/office/drawing/2014/main" id="{9C83B507-86D9-426C-881E-EC32466595C2}"/>
                </a:ext>
              </a:extLst>
            </p:cNvPr>
            <p:cNvSpPr/>
            <p:nvPr/>
          </p:nvSpPr>
          <p:spPr>
            <a:xfrm>
              <a:off x="7470670" y="3848653"/>
              <a:ext cx="144000" cy="144000"/>
            </a:xfrm>
            <a:prstGeom prst="ellipse">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文本框 9">
              <a:extLst>
                <a:ext uri="{FF2B5EF4-FFF2-40B4-BE49-F238E27FC236}">
                  <a16:creationId xmlns:a16="http://schemas.microsoft.com/office/drawing/2014/main" id="{9CBDEC4D-E4C1-4304-8CDA-8E48F30D540F}"/>
                </a:ext>
              </a:extLst>
            </p:cNvPr>
            <p:cNvSpPr txBox="1"/>
            <p:nvPr/>
          </p:nvSpPr>
          <p:spPr>
            <a:xfrm>
              <a:off x="7235862" y="4137391"/>
              <a:ext cx="639919" cy="338554"/>
            </a:xfrm>
            <a:prstGeom prst="rect">
              <a:avLst/>
            </a:prstGeom>
            <a:noFill/>
          </p:spPr>
          <p:txBody>
            <a:bodyPr wrap="none">
              <a:normAutofit/>
            </a:bodyPr>
            <a:lstStyle/>
            <a:p>
              <a:pPr algn="ctr"/>
              <a:r>
                <a:rPr lang="zh-CN" altLang="en-US" sz="1600" b="1" dirty="0"/>
                <a:t>三</a:t>
              </a:r>
              <a:endParaRPr lang="id-ID" sz="1600" b="1" dirty="0"/>
            </a:p>
          </p:txBody>
        </p:sp>
        <p:grpSp>
          <p:nvGrpSpPr>
            <p:cNvPr id="53" name="组合 52">
              <a:extLst>
                <a:ext uri="{FF2B5EF4-FFF2-40B4-BE49-F238E27FC236}">
                  <a16:creationId xmlns:a16="http://schemas.microsoft.com/office/drawing/2014/main" id="{BE65E2C6-E57A-4A2C-A332-F0ECD2062319}"/>
                </a:ext>
              </a:extLst>
            </p:cNvPr>
            <p:cNvGrpSpPr/>
            <p:nvPr/>
          </p:nvGrpSpPr>
          <p:grpSpPr>
            <a:xfrm>
              <a:off x="7614670" y="1971659"/>
              <a:ext cx="398523" cy="424654"/>
              <a:chOff x="2935775" y="3465512"/>
              <a:chExt cx="217618" cy="231887"/>
            </a:xfrm>
            <a:solidFill>
              <a:schemeClr val="accent3"/>
            </a:solidFill>
          </p:grpSpPr>
          <p:sp>
            <p:nvSpPr>
              <p:cNvPr id="81" name="任意多边形: 形状 54">
                <a:extLst>
                  <a:ext uri="{FF2B5EF4-FFF2-40B4-BE49-F238E27FC236}">
                    <a16:creationId xmlns:a16="http://schemas.microsoft.com/office/drawing/2014/main" id="{68DE1A13-A396-4453-9597-E84A106114F1}"/>
                  </a:ext>
                </a:extLst>
              </p:cNvPr>
              <p:cNvSpPr>
                <a:spLocks/>
              </p:cNvSpPr>
              <p:nvPr/>
            </p:nvSpPr>
            <p:spPr bwMode="auto">
              <a:xfrm>
                <a:off x="2989288" y="35344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55">
                <a:extLst>
                  <a:ext uri="{FF2B5EF4-FFF2-40B4-BE49-F238E27FC236}">
                    <a16:creationId xmlns:a16="http://schemas.microsoft.com/office/drawing/2014/main" id="{F2892071-312B-4AF4-B35C-E1927CAB3899}"/>
                  </a:ext>
                </a:extLst>
              </p:cNvPr>
              <p:cNvSpPr>
                <a:spLocks/>
              </p:cNvSpPr>
              <p:nvPr/>
            </p:nvSpPr>
            <p:spPr bwMode="auto">
              <a:xfrm>
                <a:off x="2935775" y="34655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任意多边形: 形状 30">
              <a:extLst>
                <a:ext uri="{FF2B5EF4-FFF2-40B4-BE49-F238E27FC236}">
                  <a16:creationId xmlns:a16="http://schemas.microsoft.com/office/drawing/2014/main" id="{2F06564B-B3B7-4417-9C12-054C65D34377}"/>
                </a:ext>
              </a:extLst>
            </p:cNvPr>
            <p:cNvSpPr>
              <a:spLocks/>
            </p:cNvSpPr>
            <p:nvPr/>
          </p:nvSpPr>
          <p:spPr bwMode="auto">
            <a:xfrm>
              <a:off x="6325646"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31">
              <a:extLst>
                <a:ext uri="{FF2B5EF4-FFF2-40B4-BE49-F238E27FC236}">
                  <a16:creationId xmlns:a16="http://schemas.microsoft.com/office/drawing/2014/main" id="{EB5C17F2-3937-407F-9C9A-8FE5E11BF609}"/>
                </a:ext>
              </a:extLst>
            </p:cNvPr>
            <p:cNvSpPr>
              <a:spLocks/>
            </p:cNvSpPr>
            <p:nvPr/>
          </p:nvSpPr>
          <p:spPr bwMode="auto">
            <a:xfrm>
              <a:off x="6737097"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32">
              <a:extLst>
                <a:ext uri="{FF2B5EF4-FFF2-40B4-BE49-F238E27FC236}">
                  <a16:creationId xmlns:a16="http://schemas.microsoft.com/office/drawing/2014/main" id="{9BC3A2A6-C1BC-482E-BC1F-044FBFB295BB}"/>
                </a:ext>
              </a:extLst>
            </p:cNvPr>
            <p:cNvSpPr>
              <a:spLocks/>
            </p:cNvSpPr>
            <p:nvPr/>
          </p:nvSpPr>
          <p:spPr bwMode="auto">
            <a:xfrm>
              <a:off x="6530182"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33">
              <a:extLst>
                <a:ext uri="{FF2B5EF4-FFF2-40B4-BE49-F238E27FC236}">
                  <a16:creationId xmlns:a16="http://schemas.microsoft.com/office/drawing/2014/main" id="{352FA912-F09E-4CF3-9ECD-9C925903DF9D}"/>
                </a:ext>
              </a:extLst>
            </p:cNvPr>
            <p:cNvSpPr>
              <a:spLocks/>
            </p:cNvSpPr>
            <p:nvPr/>
          </p:nvSpPr>
          <p:spPr bwMode="auto">
            <a:xfrm>
              <a:off x="7148548" y="344388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34">
              <a:extLst>
                <a:ext uri="{FF2B5EF4-FFF2-40B4-BE49-F238E27FC236}">
                  <a16:creationId xmlns:a16="http://schemas.microsoft.com/office/drawing/2014/main" id="{8BEDEEF9-9D3F-4648-97A6-02DEE3FC3998}"/>
                </a:ext>
              </a:extLst>
            </p:cNvPr>
            <p:cNvSpPr>
              <a:spLocks/>
            </p:cNvSpPr>
            <p:nvPr/>
          </p:nvSpPr>
          <p:spPr bwMode="auto">
            <a:xfrm>
              <a:off x="7559999"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35">
              <a:extLst>
                <a:ext uri="{FF2B5EF4-FFF2-40B4-BE49-F238E27FC236}">
                  <a16:creationId xmlns:a16="http://schemas.microsoft.com/office/drawing/2014/main" id="{B13A84F7-2C81-4BFB-8213-A979DA2A14CF}"/>
                </a:ext>
              </a:extLst>
            </p:cNvPr>
            <p:cNvSpPr>
              <a:spLocks/>
            </p:cNvSpPr>
            <p:nvPr/>
          </p:nvSpPr>
          <p:spPr bwMode="auto">
            <a:xfrm>
              <a:off x="7353084"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36">
              <a:extLst>
                <a:ext uri="{FF2B5EF4-FFF2-40B4-BE49-F238E27FC236}">
                  <a16:creationId xmlns:a16="http://schemas.microsoft.com/office/drawing/2014/main" id="{1D0AC8E5-9BEC-4E00-9A29-9782BFF24EFF}"/>
                </a:ext>
              </a:extLst>
            </p:cNvPr>
            <p:cNvSpPr>
              <a:spLocks/>
            </p:cNvSpPr>
            <p:nvPr/>
          </p:nvSpPr>
          <p:spPr bwMode="auto">
            <a:xfrm>
              <a:off x="6944321" y="3219131"/>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37">
              <a:extLst>
                <a:ext uri="{FF2B5EF4-FFF2-40B4-BE49-F238E27FC236}">
                  <a16:creationId xmlns:a16="http://schemas.microsoft.com/office/drawing/2014/main" id="{7712A170-0D45-4B5C-BE8A-452007B05660}"/>
                </a:ext>
              </a:extLst>
            </p:cNvPr>
            <p:cNvSpPr>
              <a:spLocks/>
            </p:cNvSpPr>
            <p:nvPr/>
          </p:nvSpPr>
          <p:spPr bwMode="auto">
            <a:xfrm>
              <a:off x="6735393" y="2979260"/>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38">
              <a:extLst>
                <a:ext uri="{FF2B5EF4-FFF2-40B4-BE49-F238E27FC236}">
                  <a16:creationId xmlns:a16="http://schemas.microsoft.com/office/drawing/2014/main" id="{A9F1728C-7DE1-4CAD-82B3-37E75E682D76}"/>
                </a:ext>
              </a:extLst>
            </p:cNvPr>
            <p:cNvSpPr>
              <a:spLocks/>
            </p:cNvSpPr>
            <p:nvPr/>
          </p:nvSpPr>
          <p:spPr bwMode="auto">
            <a:xfrm>
              <a:off x="7146844"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39">
              <a:extLst>
                <a:ext uri="{FF2B5EF4-FFF2-40B4-BE49-F238E27FC236}">
                  <a16:creationId xmlns:a16="http://schemas.microsoft.com/office/drawing/2014/main" id="{0BA8DB08-2C13-4136-A814-3C7FD65ACB02}"/>
                </a:ext>
              </a:extLst>
            </p:cNvPr>
            <p:cNvSpPr>
              <a:spLocks/>
            </p:cNvSpPr>
            <p:nvPr/>
          </p:nvSpPr>
          <p:spPr bwMode="auto">
            <a:xfrm>
              <a:off x="6939929"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40">
              <a:extLst>
                <a:ext uri="{FF2B5EF4-FFF2-40B4-BE49-F238E27FC236}">
                  <a16:creationId xmlns:a16="http://schemas.microsoft.com/office/drawing/2014/main" id="{C4EB56B8-9C91-4C64-B15F-10B52DE5A552}"/>
                </a:ext>
              </a:extLst>
            </p:cNvPr>
            <p:cNvSpPr>
              <a:spLocks/>
            </p:cNvSpPr>
            <p:nvPr/>
          </p:nvSpPr>
          <p:spPr bwMode="auto">
            <a:xfrm>
              <a:off x="7968506" y="344388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41">
              <a:extLst>
                <a:ext uri="{FF2B5EF4-FFF2-40B4-BE49-F238E27FC236}">
                  <a16:creationId xmlns:a16="http://schemas.microsoft.com/office/drawing/2014/main" id="{66FA50EF-4E28-41A2-AA12-A4C70CA5588A}"/>
                </a:ext>
              </a:extLst>
            </p:cNvPr>
            <p:cNvSpPr>
              <a:spLocks/>
            </p:cNvSpPr>
            <p:nvPr/>
          </p:nvSpPr>
          <p:spPr bwMode="auto">
            <a:xfrm>
              <a:off x="7761591" y="321794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42">
              <a:extLst>
                <a:ext uri="{FF2B5EF4-FFF2-40B4-BE49-F238E27FC236}">
                  <a16:creationId xmlns:a16="http://schemas.microsoft.com/office/drawing/2014/main" id="{642BE75B-F5D0-4FCF-B4C9-2B7D76EFB905}"/>
                </a:ext>
              </a:extLst>
            </p:cNvPr>
            <p:cNvSpPr>
              <a:spLocks/>
            </p:cNvSpPr>
            <p:nvPr/>
          </p:nvSpPr>
          <p:spPr bwMode="auto">
            <a:xfrm>
              <a:off x="7555351" y="297926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43">
              <a:extLst>
                <a:ext uri="{FF2B5EF4-FFF2-40B4-BE49-F238E27FC236}">
                  <a16:creationId xmlns:a16="http://schemas.microsoft.com/office/drawing/2014/main" id="{AEF76BC1-FE98-40FB-977B-D1EA004ABBF3}"/>
                </a:ext>
              </a:extLst>
            </p:cNvPr>
            <p:cNvSpPr>
              <a:spLocks/>
            </p:cNvSpPr>
            <p:nvPr/>
          </p:nvSpPr>
          <p:spPr bwMode="auto">
            <a:xfrm>
              <a:off x="7348436" y="275331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44">
              <a:extLst>
                <a:ext uri="{FF2B5EF4-FFF2-40B4-BE49-F238E27FC236}">
                  <a16:creationId xmlns:a16="http://schemas.microsoft.com/office/drawing/2014/main" id="{0D0B3EBA-85EA-4ECE-928B-68F654C36329}"/>
                </a:ext>
              </a:extLst>
            </p:cNvPr>
            <p:cNvSpPr>
              <a:spLocks/>
            </p:cNvSpPr>
            <p:nvPr/>
          </p:nvSpPr>
          <p:spPr bwMode="auto">
            <a:xfrm>
              <a:off x="7155319" y="253140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45">
              <a:extLst>
                <a:ext uri="{FF2B5EF4-FFF2-40B4-BE49-F238E27FC236}">
                  <a16:creationId xmlns:a16="http://schemas.microsoft.com/office/drawing/2014/main" id="{57A3D30E-E4AE-4113-A744-DFDCAFB5E988}"/>
                </a:ext>
              </a:extLst>
            </p:cNvPr>
            <p:cNvSpPr>
              <a:spLocks/>
            </p:cNvSpPr>
            <p:nvPr/>
          </p:nvSpPr>
          <p:spPr bwMode="auto">
            <a:xfrm>
              <a:off x="8375940" y="3434733"/>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46">
              <a:extLst>
                <a:ext uri="{FF2B5EF4-FFF2-40B4-BE49-F238E27FC236}">
                  <a16:creationId xmlns:a16="http://schemas.microsoft.com/office/drawing/2014/main" id="{BF70CF53-628F-4B2E-BF6F-4A5EEE3CE47F}"/>
                </a:ext>
              </a:extLst>
            </p:cNvPr>
            <p:cNvSpPr>
              <a:spLocks/>
            </p:cNvSpPr>
            <p:nvPr/>
          </p:nvSpPr>
          <p:spPr bwMode="auto">
            <a:xfrm>
              <a:off x="8169025" y="3208792"/>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47">
              <a:extLst>
                <a:ext uri="{FF2B5EF4-FFF2-40B4-BE49-F238E27FC236}">
                  <a16:creationId xmlns:a16="http://schemas.microsoft.com/office/drawing/2014/main" id="{5CDCE6C2-1DE1-4C0B-A56F-A2E6B5977CA8}"/>
                </a:ext>
              </a:extLst>
            </p:cNvPr>
            <p:cNvSpPr>
              <a:spLocks/>
            </p:cNvSpPr>
            <p:nvPr/>
          </p:nvSpPr>
          <p:spPr bwMode="auto">
            <a:xfrm>
              <a:off x="7962785" y="2970110"/>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48">
              <a:extLst>
                <a:ext uri="{FF2B5EF4-FFF2-40B4-BE49-F238E27FC236}">
                  <a16:creationId xmlns:a16="http://schemas.microsoft.com/office/drawing/2014/main" id="{D3ADC2FD-CFAA-4685-A782-4FC84DDA030E}"/>
                </a:ext>
              </a:extLst>
            </p:cNvPr>
            <p:cNvSpPr>
              <a:spLocks/>
            </p:cNvSpPr>
            <p:nvPr/>
          </p:nvSpPr>
          <p:spPr bwMode="auto">
            <a:xfrm>
              <a:off x="7755870" y="2744169"/>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49">
              <a:extLst>
                <a:ext uri="{FF2B5EF4-FFF2-40B4-BE49-F238E27FC236}">
                  <a16:creationId xmlns:a16="http://schemas.microsoft.com/office/drawing/2014/main" id="{DD8809A8-6A73-4DE5-BD1C-659ACE8864B3}"/>
                </a:ext>
              </a:extLst>
            </p:cNvPr>
            <p:cNvSpPr>
              <a:spLocks/>
            </p:cNvSpPr>
            <p:nvPr/>
          </p:nvSpPr>
          <p:spPr bwMode="auto">
            <a:xfrm>
              <a:off x="7562753" y="2522258"/>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50">
              <a:extLst>
                <a:ext uri="{FF2B5EF4-FFF2-40B4-BE49-F238E27FC236}">
                  <a16:creationId xmlns:a16="http://schemas.microsoft.com/office/drawing/2014/main" id="{9D32D261-839D-4211-BD27-BBFD688500ED}"/>
                </a:ext>
              </a:extLst>
            </p:cNvPr>
            <p:cNvSpPr>
              <a:spLocks/>
            </p:cNvSpPr>
            <p:nvPr/>
          </p:nvSpPr>
          <p:spPr bwMode="auto">
            <a:xfrm>
              <a:off x="7358033" y="2301775"/>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75" name="组合 74">
              <a:extLst>
                <a:ext uri="{FF2B5EF4-FFF2-40B4-BE49-F238E27FC236}">
                  <a16:creationId xmlns:a16="http://schemas.microsoft.com/office/drawing/2014/main" id="{ED136974-0A0C-4D6D-B39B-A531C5874FF9}"/>
                </a:ext>
              </a:extLst>
            </p:cNvPr>
            <p:cNvGrpSpPr/>
            <p:nvPr/>
          </p:nvGrpSpPr>
          <p:grpSpPr>
            <a:xfrm>
              <a:off x="7791064" y="1844826"/>
              <a:ext cx="217618" cy="231887"/>
              <a:chOff x="6651998" y="2093912"/>
              <a:chExt cx="217618" cy="231887"/>
            </a:xfrm>
            <a:solidFill>
              <a:schemeClr val="accent3"/>
            </a:solidFill>
          </p:grpSpPr>
          <p:sp>
            <p:nvSpPr>
              <p:cNvPr id="79" name="任意多边形: 形状 52">
                <a:extLst>
                  <a:ext uri="{FF2B5EF4-FFF2-40B4-BE49-F238E27FC236}">
                    <a16:creationId xmlns:a16="http://schemas.microsoft.com/office/drawing/2014/main" id="{24C8DDB1-A13A-40FA-A6D7-FDC085C0833A}"/>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53">
                <a:extLst>
                  <a:ext uri="{FF2B5EF4-FFF2-40B4-BE49-F238E27FC236}">
                    <a16:creationId xmlns:a16="http://schemas.microsoft.com/office/drawing/2014/main" id="{7FE107D0-D6DB-452A-9DE0-327D3FDEBA77}"/>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83" name="千图PPT彼岸天：ID 8661124库_组合 111">
            <a:extLst>
              <a:ext uri="{FF2B5EF4-FFF2-40B4-BE49-F238E27FC236}">
                <a16:creationId xmlns:a16="http://schemas.microsoft.com/office/drawing/2014/main" id="{D9CBE554-525A-48DC-B178-1323B234C266}"/>
              </a:ext>
            </a:extLst>
          </p:cNvPr>
          <p:cNvGrpSpPr/>
          <p:nvPr>
            <p:custDataLst>
              <p:tags r:id="rId4"/>
            </p:custDataLst>
          </p:nvPr>
        </p:nvGrpSpPr>
        <p:grpSpPr>
          <a:xfrm>
            <a:off x="9500482" y="768478"/>
            <a:ext cx="2017446" cy="2093551"/>
            <a:chOff x="9352545" y="2448549"/>
            <a:chExt cx="2017446" cy="2093551"/>
          </a:xfrm>
        </p:grpSpPr>
        <p:sp>
          <p:nvSpPr>
            <p:cNvPr id="84" name="椭圆 83">
              <a:extLst>
                <a:ext uri="{FF2B5EF4-FFF2-40B4-BE49-F238E27FC236}">
                  <a16:creationId xmlns:a16="http://schemas.microsoft.com/office/drawing/2014/main" id="{9BF6991B-1681-4651-B917-E9B1006B2408}"/>
                </a:ext>
              </a:extLst>
            </p:cNvPr>
            <p:cNvSpPr/>
            <p:nvPr/>
          </p:nvSpPr>
          <p:spPr>
            <a:xfrm>
              <a:off x="10347185" y="3848653"/>
              <a:ext cx="144000" cy="144000"/>
            </a:xfrm>
            <a:prstGeom prst="ellipse">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文本框 10">
              <a:extLst>
                <a:ext uri="{FF2B5EF4-FFF2-40B4-BE49-F238E27FC236}">
                  <a16:creationId xmlns:a16="http://schemas.microsoft.com/office/drawing/2014/main" id="{215E94B6-E6A6-4D2F-97B5-47A8B46AAB97}"/>
                </a:ext>
              </a:extLst>
            </p:cNvPr>
            <p:cNvSpPr txBox="1"/>
            <p:nvPr/>
          </p:nvSpPr>
          <p:spPr>
            <a:xfrm>
              <a:off x="10041076" y="4203546"/>
              <a:ext cx="639919" cy="338554"/>
            </a:xfrm>
            <a:prstGeom prst="rect">
              <a:avLst/>
            </a:prstGeom>
            <a:noFill/>
          </p:spPr>
          <p:txBody>
            <a:bodyPr wrap="none">
              <a:normAutofit/>
            </a:bodyPr>
            <a:lstStyle/>
            <a:p>
              <a:pPr algn="ctr"/>
              <a:r>
                <a:rPr lang="zh-CN" altLang="en-US" sz="1600" b="1" dirty="0"/>
                <a:t>四</a:t>
              </a:r>
              <a:endParaRPr lang="id-ID" sz="1600" b="1" dirty="0"/>
            </a:p>
          </p:txBody>
        </p:sp>
        <p:sp>
          <p:nvSpPr>
            <p:cNvPr id="86" name="任意多边形: 形状 56">
              <a:extLst>
                <a:ext uri="{FF2B5EF4-FFF2-40B4-BE49-F238E27FC236}">
                  <a16:creationId xmlns:a16="http://schemas.microsoft.com/office/drawing/2014/main" id="{3E81BD46-46B8-4AFA-966F-A105274550C6}"/>
                </a:ext>
              </a:extLst>
            </p:cNvPr>
            <p:cNvSpPr>
              <a:spLocks/>
            </p:cNvSpPr>
            <p:nvPr/>
          </p:nvSpPr>
          <p:spPr bwMode="auto">
            <a:xfrm>
              <a:off x="9352545"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57">
              <a:extLst>
                <a:ext uri="{FF2B5EF4-FFF2-40B4-BE49-F238E27FC236}">
                  <a16:creationId xmlns:a16="http://schemas.microsoft.com/office/drawing/2014/main" id="{B46ADBA3-5699-4DAA-8F8F-2A3EEF588A8C}"/>
                </a:ext>
              </a:extLst>
            </p:cNvPr>
            <p:cNvSpPr>
              <a:spLocks/>
            </p:cNvSpPr>
            <p:nvPr/>
          </p:nvSpPr>
          <p:spPr bwMode="auto">
            <a:xfrm>
              <a:off x="9763996"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58">
              <a:extLst>
                <a:ext uri="{FF2B5EF4-FFF2-40B4-BE49-F238E27FC236}">
                  <a16:creationId xmlns:a16="http://schemas.microsoft.com/office/drawing/2014/main" id="{C404D695-0605-412B-8B91-3E9FBE5B7A6A}"/>
                </a:ext>
              </a:extLst>
            </p:cNvPr>
            <p:cNvSpPr>
              <a:spLocks/>
            </p:cNvSpPr>
            <p:nvPr/>
          </p:nvSpPr>
          <p:spPr bwMode="auto">
            <a:xfrm>
              <a:off x="9557081"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59">
              <a:extLst>
                <a:ext uri="{FF2B5EF4-FFF2-40B4-BE49-F238E27FC236}">
                  <a16:creationId xmlns:a16="http://schemas.microsoft.com/office/drawing/2014/main" id="{F4F5D6FB-3B9D-4A4B-84F1-6B6D881A7A44}"/>
                </a:ext>
              </a:extLst>
            </p:cNvPr>
            <p:cNvSpPr>
              <a:spLocks/>
            </p:cNvSpPr>
            <p:nvPr/>
          </p:nvSpPr>
          <p:spPr bwMode="auto">
            <a:xfrm>
              <a:off x="10175447" y="3443895"/>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60">
              <a:extLst>
                <a:ext uri="{FF2B5EF4-FFF2-40B4-BE49-F238E27FC236}">
                  <a16:creationId xmlns:a16="http://schemas.microsoft.com/office/drawing/2014/main" id="{E9CA95C5-1691-492F-9A15-C02904F5CCDF}"/>
                </a:ext>
              </a:extLst>
            </p:cNvPr>
            <p:cNvSpPr>
              <a:spLocks/>
            </p:cNvSpPr>
            <p:nvPr/>
          </p:nvSpPr>
          <p:spPr bwMode="auto">
            <a:xfrm>
              <a:off x="10586898"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61">
              <a:extLst>
                <a:ext uri="{FF2B5EF4-FFF2-40B4-BE49-F238E27FC236}">
                  <a16:creationId xmlns:a16="http://schemas.microsoft.com/office/drawing/2014/main" id="{78225B35-E0CF-4876-A028-86090499A7DB}"/>
                </a:ext>
              </a:extLst>
            </p:cNvPr>
            <p:cNvSpPr>
              <a:spLocks/>
            </p:cNvSpPr>
            <p:nvPr/>
          </p:nvSpPr>
          <p:spPr bwMode="auto">
            <a:xfrm>
              <a:off x="10379983"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62">
              <a:extLst>
                <a:ext uri="{FF2B5EF4-FFF2-40B4-BE49-F238E27FC236}">
                  <a16:creationId xmlns:a16="http://schemas.microsoft.com/office/drawing/2014/main" id="{2AED8A9B-AE7D-4CA4-8B17-16223CC472A7}"/>
                </a:ext>
              </a:extLst>
            </p:cNvPr>
            <p:cNvSpPr>
              <a:spLocks/>
            </p:cNvSpPr>
            <p:nvPr/>
          </p:nvSpPr>
          <p:spPr bwMode="auto">
            <a:xfrm>
              <a:off x="9971220" y="3219143"/>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63">
              <a:extLst>
                <a:ext uri="{FF2B5EF4-FFF2-40B4-BE49-F238E27FC236}">
                  <a16:creationId xmlns:a16="http://schemas.microsoft.com/office/drawing/2014/main" id="{EC063B2C-B555-4CF5-9D88-6895F4692107}"/>
                </a:ext>
              </a:extLst>
            </p:cNvPr>
            <p:cNvSpPr>
              <a:spLocks/>
            </p:cNvSpPr>
            <p:nvPr/>
          </p:nvSpPr>
          <p:spPr bwMode="auto">
            <a:xfrm>
              <a:off x="9762292" y="2979272"/>
              <a:ext cx="374586" cy="187888"/>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64">
              <a:extLst>
                <a:ext uri="{FF2B5EF4-FFF2-40B4-BE49-F238E27FC236}">
                  <a16:creationId xmlns:a16="http://schemas.microsoft.com/office/drawing/2014/main" id="{76846F88-7864-4B58-981F-204489CB9108}"/>
                </a:ext>
              </a:extLst>
            </p:cNvPr>
            <p:cNvSpPr>
              <a:spLocks/>
            </p:cNvSpPr>
            <p:nvPr/>
          </p:nvSpPr>
          <p:spPr bwMode="auto">
            <a:xfrm>
              <a:off x="10173743"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65">
              <a:extLst>
                <a:ext uri="{FF2B5EF4-FFF2-40B4-BE49-F238E27FC236}">
                  <a16:creationId xmlns:a16="http://schemas.microsoft.com/office/drawing/2014/main" id="{7C795095-34FC-46D3-91F0-6D035D6B0DF6}"/>
                </a:ext>
              </a:extLst>
            </p:cNvPr>
            <p:cNvSpPr>
              <a:spLocks/>
            </p:cNvSpPr>
            <p:nvPr/>
          </p:nvSpPr>
          <p:spPr bwMode="auto">
            <a:xfrm>
              <a:off x="9966828" y="2753331"/>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任意多边形: 形状 66">
              <a:extLst>
                <a:ext uri="{FF2B5EF4-FFF2-40B4-BE49-F238E27FC236}">
                  <a16:creationId xmlns:a16="http://schemas.microsoft.com/office/drawing/2014/main" id="{C64398DA-D224-4D66-B3E3-FBC1046DB0ED}"/>
                </a:ext>
              </a:extLst>
            </p:cNvPr>
            <p:cNvSpPr>
              <a:spLocks/>
            </p:cNvSpPr>
            <p:nvPr/>
          </p:nvSpPr>
          <p:spPr bwMode="auto">
            <a:xfrm>
              <a:off x="10995405" y="3443895"/>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任意多边形: 形状 67">
              <a:extLst>
                <a:ext uri="{FF2B5EF4-FFF2-40B4-BE49-F238E27FC236}">
                  <a16:creationId xmlns:a16="http://schemas.microsoft.com/office/drawing/2014/main" id="{20DA49E4-9F64-4D9A-9C44-62F2AD18AE09}"/>
                </a:ext>
              </a:extLst>
            </p:cNvPr>
            <p:cNvSpPr>
              <a:spLocks/>
            </p:cNvSpPr>
            <p:nvPr/>
          </p:nvSpPr>
          <p:spPr bwMode="auto">
            <a:xfrm>
              <a:off x="10788490" y="3217954"/>
              <a:ext cx="376965" cy="189077"/>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68">
              <a:extLst>
                <a:ext uri="{FF2B5EF4-FFF2-40B4-BE49-F238E27FC236}">
                  <a16:creationId xmlns:a16="http://schemas.microsoft.com/office/drawing/2014/main" id="{662BD7FB-83A2-4C99-B46E-265D029650F6}"/>
                </a:ext>
              </a:extLst>
            </p:cNvPr>
            <p:cNvSpPr>
              <a:spLocks/>
            </p:cNvSpPr>
            <p:nvPr/>
          </p:nvSpPr>
          <p:spPr bwMode="auto">
            <a:xfrm>
              <a:off x="10582250" y="2979272"/>
              <a:ext cx="374586" cy="187888"/>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9" name="组合 98">
              <a:extLst>
                <a:ext uri="{FF2B5EF4-FFF2-40B4-BE49-F238E27FC236}">
                  <a16:creationId xmlns:a16="http://schemas.microsoft.com/office/drawing/2014/main" id="{9AC4036E-C9F0-4C50-89AF-219D3FDCC078}"/>
                </a:ext>
              </a:extLst>
            </p:cNvPr>
            <p:cNvGrpSpPr/>
            <p:nvPr/>
          </p:nvGrpSpPr>
          <p:grpSpPr>
            <a:xfrm>
              <a:off x="10289362" y="2565388"/>
              <a:ext cx="217618" cy="231887"/>
              <a:chOff x="6651998" y="2093912"/>
              <a:chExt cx="217618" cy="231887"/>
            </a:xfrm>
            <a:solidFill>
              <a:schemeClr val="accent4"/>
            </a:solidFill>
          </p:grpSpPr>
          <p:sp>
            <p:nvSpPr>
              <p:cNvPr id="104" name="任意多边形: 形状 71">
                <a:extLst>
                  <a:ext uri="{FF2B5EF4-FFF2-40B4-BE49-F238E27FC236}">
                    <a16:creationId xmlns:a16="http://schemas.microsoft.com/office/drawing/2014/main" id="{E2D514F2-DB98-4CEB-8D2C-88B2342A511E}"/>
                  </a:ext>
                </a:extLst>
              </p:cNvPr>
              <p:cNvSpPr>
                <a:spLocks/>
              </p:cNvSpPr>
              <p:nvPr/>
            </p:nvSpPr>
            <p:spPr bwMode="auto">
              <a:xfrm>
                <a:off x="6705511" y="2162884"/>
                <a:ext cx="164105" cy="162915"/>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72">
                <a:extLst>
                  <a:ext uri="{FF2B5EF4-FFF2-40B4-BE49-F238E27FC236}">
                    <a16:creationId xmlns:a16="http://schemas.microsoft.com/office/drawing/2014/main" id="{C138E2E3-0BC0-4411-9FF3-E68A470ACB79}"/>
                  </a:ext>
                </a:extLst>
              </p:cNvPr>
              <p:cNvSpPr>
                <a:spLocks/>
              </p:cNvSpPr>
              <p:nvPr/>
            </p:nvSpPr>
            <p:spPr bwMode="auto">
              <a:xfrm>
                <a:off x="6651998" y="2093912"/>
                <a:ext cx="96322" cy="9989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任意多边形: 形状 70">
              <a:extLst>
                <a:ext uri="{FF2B5EF4-FFF2-40B4-BE49-F238E27FC236}">
                  <a16:creationId xmlns:a16="http://schemas.microsoft.com/office/drawing/2014/main" id="{FBCB201F-446E-4D9B-A90F-5D2F4C500989}"/>
                </a:ext>
              </a:extLst>
            </p:cNvPr>
            <p:cNvSpPr>
              <a:spLocks/>
            </p:cNvSpPr>
            <p:nvPr/>
          </p:nvSpPr>
          <p:spPr bwMode="auto">
            <a:xfrm>
              <a:off x="10412713" y="2448549"/>
              <a:ext cx="200523" cy="207951"/>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7" name="矩形 106"/>
          <p:cNvSpPr/>
          <p:nvPr/>
        </p:nvSpPr>
        <p:spPr>
          <a:xfrm>
            <a:off x="49614"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用户界面</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08" name="矩形 107"/>
          <p:cNvSpPr/>
          <p:nvPr/>
        </p:nvSpPr>
        <p:spPr>
          <a:xfrm>
            <a:off x="-9030" y="3474499"/>
            <a:ext cx="2875798" cy="341632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简单干净的界面，让玩家对各个资源的数量的监控十分方便，操作简单方便，玩家可以轻松愉快的游戏，对新手或从未接触过策略类游戏的玩家十分友好</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0" name="矩形 109"/>
          <p:cNvSpPr/>
          <p:nvPr/>
        </p:nvSpPr>
        <p:spPr>
          <a:xfrm>
            <a:off x="3371511"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硬件接口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1" name="矩形 110"/>
          <p:cNvSpPr/>
          <p:nvPr/>
        </p:nvSpPr>
        <p:spPr>
          <a:xfrm>
            <a:off x="3511301" y="3474499"/>
            <a:ext cx="2568858" cy="2677656"/>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本软件不需要特定的硬件或者硬件接口进行支撑，只需要可以运行微信的手机便可以运行这个游戏</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2" name="矩形 111"/>
          <p:cNvSpPr/>
          <p:nvPr/>
        </p:nvSpPr>
        <p:spPr>
          <a:xfrm>
            <a:off x="6176264" y="251422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软件接口</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3" name="矩形 112"/>
          <p:cNvSpPr/>
          <p:nvPr/>
        </p:nvSpPr>
        <p:spPr>
          <a:xfrm>
            <a:off x="6349958" y="3474499"/>
            <a:ext cx="2544972" cy="830997"/>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运行于微信，安卓于</a:t>
            </a:r>
            <a:r>
              <a:rPr lang="en-US" altLang="zh-CN" sz="2400" kern="100" dirty="0" err="1">
                <a:latin typeface="等线" panose="02010600030101010101" pitchFamily="2" charset="-122"/>
                <a:ea typeface="等线" panose="02010600030101010101" pitchFamily="2" charset="-122"/>
                <a:cs typeface="Times New Roman" panose="02020603050405020304" pitchFamily="18" charset="0"/>
              </a:rPr>
              <a:t>ios</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都支持</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4" name="矩形 113"/>
          <p:cNvSpPr/>
          <p:nvPr/>
        </p:nvSpPr>
        <p:spPr>
          <a:xfrm>
            <a:off x="9357150" y="3456155"/>
            <a:ext cx="2407000" cy="2308324"/>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正常使用时不应出错，若运行时遇到不可恢复的系统错误也必须保证数据库的完好无损</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5" name="矩形 114"/>
          <p:cNvSpPr/>
          <p:nvPr/>
        </p:nvSpPr>
        <p:spPr>
          <a:xfrm>
            <a:off x="8981017" y="2457846"/>
            <a:ext cx="2698175" cy="1157240"/>
          </a:xfrm>
          <a:prstGeom prst="rect">
            <a:avLst/>
          </a:prstGeom>
        </p:spPr>
        <p:txBody>
          <a:bodyPr wrap="none">
            <a:spAutoFit/>
          </a:bodyPr>
          <a:lstStyle/>
          <a:p>
            <a:pPr lvl="1" algn="just">
              <a:lnSpc>
                <a:spcPct val="173000"/>
              </a:lnSpc>
              <a:spcBef>
                <a:spcPts val="1300"/>
              </a:spcBef>
              <a:spcAft>
                <a:spcPts val="1300"/>
              </a:spcAft>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故障处理</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05922762"/>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伍</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21309"/>
            <a:ext cx="416573" cy="3600986"/>
          </a:xfrm>
          <a:prstGeom prst="rect">
            <a:avLst/>
          </a:prstGeom>
          <a:noFill/>
        </p:spPr>
        <p:txBody>
          <a:bodyPr vert="horz" wrap="square" rtlCol="0">
            <a:spAutoFit/>
          </a:bodyPr>
          <a:lstStyle/>
          <a:p>
            <a:pPr lvl="0"/>
            <a:r>
              <a:rPr lang="zh-CN" altLang="zh-CN" sz="2800" dirty="0"/>
              <a:t>其他非功能需求</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2577632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6333955" y="1385715"/>
            <a:ext cx="4560888" cy="4009286"/>
            <a:chOff x="3813176" y="2291376"/>
            <a:chExt cx="4560888" cy="4009286"/>
          </a:xfrm>
        </p:grpSpPr>
        <p:grpSp>
          <p:nvGrpSpPr>
            <p:cNvPr id="3"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27"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4"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1"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25"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26"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2"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23"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24"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3"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21"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2"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4"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19"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0"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5"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16"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17"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18"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
        <p:nvSpPr>
          <p:cNvPr id="49" name="矩形 48"/>
          <p:cNvSpPr/>
          <p:nvPr/>
        </p:nvSpPr>
        <p:spPr>
          <a:xfrm>
            <a:off x="-428367" y="-8679"/>
            <a:ext cx="3538148" cy="1028038"/>
          </a:xfrm>
          <a:prstGeom prst="rect">
            <a:avLst/>
          </a:prstGeom>
        </p:spPr>
        <p:txBody>
          <a:bodyPr wrap="none">
            <a:spAutoFit/>
          </a:bodyPr>
          <a:lstStyle/>
          <a:p>
            <a:pPr marL="1200150" lvl="2"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性能需求</a:t>
            </a:r>
          </a:p>
        </p:txBody>
      </p:sp>
      <p:sp>
        <p:nvSpPr>
          <p:cNvPr id="50" name="矩形 49"/>
          <p:cNvSpPr/>
          <p:nvPr/>
        </p:nvSpPr>
        <p:spPr>
          <a:xfrm>
            <a:off x="-17073" y="1677030"/>
            <a:ext cx="3589444"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安全性需求</a:t>
            </a:r>
          </a:p>
        </p:txBody>
      </p:sp>
      <p:sp>
        <p:nvSpPr>
          <p:cNvPr id="51" name="矩形 50"/>
          <p:cNvSpPr/>
          <p:nvPr/>
        </p:nvSpPr>
        <p:spPr>
          <a:xfrm>
            <a:off x="-59978" y="3045774"/>
            <a:ext cx="4102405"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软件质量需求</a:t>
            </a:r>
          </a:p>
        </p:txBody>
      </p:sp>
      <p:sp>
        <p:nvSpPr>
          <p:cNvPr id="52" name="矩形 51"/>
          <p:cNvSpPr/>
          <p:nvPr/>
        </p:nvSpPr>
        <p:spPr>
          <a:xfrm>
            <a:off x="0" y="5026270"/>
            <a:ext cx="4102405"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用户文档需求</a:t>
            </a:r>
          </a:p>
        </p:txBody>
      </p:sp>
      <p:sp>
        <p:nvSpPr>
          <p:cNvPr id="53" name="矩形 52"/>
          <p:cNvSpPr/>
          <p:nvPr/>
        </p:nvSpPr>
        <p:spPr>
          <a:xfrm>
            <a:off x="627043" y="1011849"/>
            <a:ext cx="637496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快速的运行游戏不卡顿，主要根据游</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戏引擎和客户端硬件水平。</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4" name="矩形 53"/>
          <p:cNvSpPr/>
          <p:nvPr/>
        </p:nvSpPr>
        <p:spPr>
          <a:xfrm>
            <a:off x="1420260" y="2724874"/>
            <a:ext cx="1261884"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暂无</a:t>
            </a:r>
            <a:r>
              <a:rPr lang="zh-CN" altLang="en-US" sz="2800" dirty="0">
                <a:ea typeface="等线" panose="02010600030101010101" pitchFamily="2" charset="-122"/>
                <a:cs typeface="Times New Roman" panose="02020603050405020304" pitchFamily="18" charset="0"/>
              </a:rPr>
              <a:t>。</a:t>
            </a:r>
            <a:endParaRPr lang="zh-CN" altLang="en-US" sz="2800" dirty="0"/>
          </a:p>
        </p:txBody>
      </p:sp>
      <p:sp>
        <p:nvSpPr>
          <p:cNvPr id="55" name="矩形 54"/>
          <p:cNvSpPr/>
          <p:nvPr/>
        </p:nvSpPr>
        <p:spPr>
          <a:xfrm>
            <a:off x="352613" y="4200552"/>
            <a:ext cx="6923822" cy="954107"/>
          </a:xfrm>
          <a:prstGeom prst="rect">
            <a:avLst/>
          </a:prstGeom>
        </p:spPr>
        <p:txBody>
          <a:bodyPr wrap="squar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界面简洁明了，操作要易上手，图形颜色搭配要合适，不要出现“辣眼睛”的美工设计。</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6" name="矩形 55"/>
          <p:cNvSpPr/>
          <p:nvPr/>
        </p:nvSpPr>
        <p:spPr>
          <a:xfrm>
            <a:off x="1148391" y="6233710"/>
            <a:ext cx="902811" cy="523220"/>
          </a:xfrm>
          <a:prstGeom prst="rect">
            <a:avLst/>
          </a:prstGeom>
        </p:spPr>
        <p:txBody>
          <a:bodyPr wrap="none">
            <a:spAutoFit/>
          </a:bodyPr>
          <a:lstStyle/>
          <a:p>
            <a:r>
              <a:rPr lang="zh-CN" altLang="zh-CN" sz="2800" dirty="0">
                <a:ea typeface="等线" panose="02010600030101010101" pitchFamily="2" charset="-122"/>
                <a:cs typeface="Times New Roman" panose="02020603050405020304" pitchFamily="18" charset="0"/>
              </a:rPr>
              <a:t>无。</a:t>
            </a:r>
            <a:endParaRPr lang="zh-CN" altLang="en-US" sz="2800" dirty="0"/>
          </a:p>
        </p:txBody>
      </p:sp>
    </p:spTree>
    <p:extLst>
      <p:ext uri="{BB962C8B-B14F-4D97-AF65-F5344CB8AC3E}">
        <p14:creationId xmlns:p14="http://schemas.microsoft.com/office/powerpoint/2010/main" val="276827130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2C646BA4-E6E9-4F26-A255-88F58F030D16}"/>
              </a:ext>
            </a:extLst>
          </p:cNvPr>
          <p:cNvSpPr txBox="1"/>
          <p:nvPr/>
        </p:nvSpPr>
        <p:spPr>
          <a:xfrm>
            <a:off x="2295972" y="2175587"/>
            <a:ext cx="1538883" cy="2468494"/>
          </a:xfrm>
          <a:prstGeom prst="rect">
            <a:avLst/>
          </a:prstGeom>
          <a:noFill/>
        </p:spPr>
        <p:txBody>
          <a:bodyPr vert="eaVert" wrap="square" rtlCol="0">
            <a:spAutoFit/>
          </a:bodyPr>
          <a:lstStyle/>
          <a:p>
            <a:r>
              <a:rPr lang="zh-CN" altLang="en-US" sz="8800" dirty="0">
                <a:latin typeface="华文隶书" panose="02010800040101010101" charset="-122"/>
                <a:ea typeface="华文隶书" panose="02010800040101010101" charset="-122"/>
              </a:rPr>
              <a:t>目录</a:t>
            </a:r>
          </a:p>
        </p:txBody>
      </p:sp>
      <p:sp>
        <p:nvSpPr>
          <p:cNvPr id="24" name="矩形 23">
            <a:extLst>
              <a:ext uri="{FF2B5EF4-FFF2-40B4-BE49-F238E27FC236}">
                <a16:creationId xmlns:a16="http://schemas.microsoft.com/office/drawing/2014/main" id="{6628A892-E77A-4BAC-8D0B-FE54F99D45BB}"/>
              </a:ext>
            </a:extLst>
          </p:cNvPr>
          <p:cNvSpPr/>
          <p:nvPr/>
        </p:nvSpPr>
        <p:spPr>
          <a:xfrm>
            <a:off x="4120561" y="209991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id="{2B8F18FF-3C9D-4B83-A8D4-8765D91C980F}"/>
              </a:ext>
            </a:extLst>
          </p:cNvPr>
          <p:cNvSpPr txBox="1"/>
          <p:nvPr/>
        </p:nvSpPr>
        <p:spPr>
          <a:xfrm>
            <a:off x="4192736" y="2763917"/>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引言</a:t>
            </a:r>
          </a:p>
        </p:txBody>
      </p:sp>
      <p:sp>
        <p:nvSpPr>
          <p:cNvPr id="26" name="文本框 25">
            <a:extLst>
              <a:ext uri="{FF2B5EF4-FFF2-40B4-BE49-F238E27FC236}">
                <a16:creationId xmlns:a16="http://schemas.microsoft.com/office/drawing/2014/main" id="{9568B3F7-0AB6-4B05-98A1-7105CB13A679}"/>
              </a:ext>
            </a:extLst>
          </p:cNvPr>
          <p:cNvSpPr txBox="1"/>
          <p:nvPr/>
        </p:nvSpPr>
        <p:spPr>
          <a:xfrm>
            <a:off x="4208812" y="2237534"/>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壹</a:t>
            </a:r>
          </a:p>
        </p:txBody>
      </p:sp>
      <p:sp>
        <p:nvSpPr>
          <p:cNvPr id="27" name="矩形 26">
            <a:extLst>
              <a:ext uri="{FF2B5EF4-FFF2-40B4-BE49-F238E27FC236}">
                <a16:creationId xmlns:a16="http://schemas.microsoft.com/office/drawing/2014/main" id="{3D8AEDD7-7177-4B6C-AC99-1E5F13076E66}"/>
              </a:ext>
            </a:extLst>
          </p:cNvPr>
          <p:cNvSpPr/>
          <p:nvPr/>
        </p:nvSpPr>
        <p:spPr>
          <a:xfrm>
            <a:off x="5273707"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785CADFA-0832-46FE-A5BE-2242EE65802C}"/>
              </a:ext>
            </a:extLst>
          </p:cNvPr>
          <p:cNvSpPr txBox="1"/>
          <p:nvPr/>
        </p:nvSpPr>
        <p:spPr>
          <a:xfrm>
            <a:off x="5317096" y="2740794"/>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需求概述</a:t>
            </a:r>
          </a:p>
        </p:txBody>
      </p:sp>
      <p:sp>
        <p:nvSpPr>
          <p:cNvPr id="29" name="文本框 28">
            <a:extLst>
              <a:ext uri="{FF2B5EF4-FFF2-40B4-BE49-F238E27FC236}">
                <a16:creationId xmlns:a16="http://schemas.microsoft.com/office/drawing/2014/main" id="{4281A0F2-6B92-4D24-95B7-C5F4A4177E69}"/>
              </a:ext>
            </a:extLst>
          </p:cNvPr>
          <p:cNvSpPr txBox="1"/>
          <p:nvPr/>
        </p:nvSpPr>
        <p:spPr>
          <a:xfrm>
            <a:off x="5347298"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贰</a:t>
            </a:r>
          </a:p>
        </p:txBody>
      </p:sp>
      <p:sp>
        <p:nvSpPr>
          <p:cNvPr id="30" name="矩形 29">
            <a:extLst>
              <a:ext uri="{FF2B5EF4-FFF2-40B4-BE49-F238E27FC236}">
                <a16:creationId xmlns:a16="http://schemas.microsoft.com/office/drawing/2014/main" id="{107344AC-8223-4509-A115-AF9D8F4F499E}"/>
              </a:ext>
            </a:extLst>
          </p:cNvPr>
          <p:cNvSpPr/>
          <p:nvPr/>
        </p:nvSpPr>
        <p:spPr>
          <a:xfrm>
            <a:off x="6328196" y="2098173"/>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a16="http://schemas.microsoft.com/office/drawing/2014/main" id="{8CF2395B-CD7E-40B9-9263-BA586E480325}"/>
              </a:ext>
            </a:extLst>
          </p:cNvPr>
          <p:cNvSpPr txBox="1"/>
          <p:nvPr/>
        </p:nvSpPr>
        <p:spPr>
          <a:xfrm>
            <a:off x="6366980" y="2741777"/>
            <a:ext cx="615553" cy="3489415"/>
          </a:xfrm>
          <a:prstGeom prst="rect">
            <a:avLst/>
          </a:prstGeom>
          <a:noFill/>
        </p:spPr>
        <p:txBody>
          <a:bodyPr vert="eaVert" wrap="square" rtlCol="0">
            <a:spAutoFit/>
          </a:bodyPr>
          <a:lstStyle/>
          <a:p>
            <a:r>
              <a:rPr lang="zh-CN" altLang="en-US" dirty="0">
                <a:latin typeface="腾祥铁山楷书简繁合集" panose="01010104010101010101" pitchFamily="2" charset="-122"/>
                <a:ea typeface="腾祥铁山楷书简繁合集" panose="01010104010101010101" pitchFamily="2" charset="-122"/>
              </a:rPr>
              <a:t>   </a:t>
            </a:r>
            <a:r>
              <a:rPr lang="zh-CN" altLang="en-US" sz="2800" dirty="0">
                <a:latin typeface="腾祥铁山楷书简繁合集" panose="01010104010101010101" pitchFamily="2" charset="-122"/>
                <a:ea typeface="腾祥铁山楷书简繁合集" panose="01010104010101010101" pitchFamily="2" charset="-122"/>
              </a:rPr>
              <a:t>系统功能需求</a:t>
            </a:r>
          </a:p>
        </p:txBody>
      </p:sp>
      <p:sp>
        <p:nvSpPr>
          <p:cNvPr id="32" name="文本框 31">
            <a:extLst>
              <a:ext uri="{FF2B5EF4-FFF2-40B4-BE49-F238E27FC236}">
                <a16:creationId xmlns:a16="http://schemas.microsoft.com/office/drawing/2014/main" id="{73809051-0219-443B-B7BC-04811FA74A55}"/>
              </a:ext>
            </a:extLst>
          </p:cNvPr>
          <p:cNvSpPr txBox="1"/>
          <p:nvPr/>
        </p:nvSpPr>
        <p:spPr>
          <a:xfrm>
            <a:off x="6424864" y="2246249"/>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叁</a:t>
            </a:r>
          </a:p>
        </p:txBody>
      </p:sp>
      <p:sp>
        <p:nvSpPr>
          <p:cNvPr id="33" name="矩形 32">
            <a:extLst>
              <a:ext uri="{FF2B5EF4-FFF2-40B4-BE49-F238E27FC236}">
                <a16:creationId xmlns:a16="http://schemas.microsoft.com/office/drawing/2014/main" id="{4F004ED4-B13D-4AAF-81D0-B6BEC6CD38A1}"/>
              </a:ext>
            </a:extLst>
          </p:cNvPr>
          <p:cNvSpPr/>
          <p:nvPr/>
        </p:nvSpPr>
        <p:spPr>
          <a:xfrm>
            <a:off x="7453793" y="2099411"/>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a:extLst>
              <a:ext uri="{FF2B5EF4-FFF2-40B4-BE49-F238E27FC236}">
                <a16:creationId xmlns:a16="http://schemas.microsoft.com/office/drawing/2014/main" id="{F263589A-3786-49CD-B5D5-F4746C054072}"/>
              </a:ext>
            </a:extLst>
          </p:cNvPr>
          <p:cNvSpPr txBox="1"/>
          <p:nvPr/>
        </p:nvSpPr>
        <p:spPr>
          <a:xfrm>
            <a:off x="7508928" y="2741777"/>
            <a:ext cx="615553" cy="3636253"/>
          </a:xfrm>
          <a:prstGeom prst="rect">
            <a:avLst/>
          </a:prstGeom>
          <a:noFill/>
        </p:spPr>
        <p:txBody>
          <a:bodyPr vert="eaVert" wrap="square" rtlCol="0">
            <a:spAutoFit/>
          </a:bodyPr>
          <a:lstStyle>
            <a:defPPr>
              <a:defRPr lang="zh-CN"/>
            </a:defPPr>
          </a:lstStyle>
          <a:p>
            <a:r>
              <a:rPr lang="zh-CN" altLang="en-US" sz="2800" dirty="0">
                <a:latin typeface="腾祥铁山楷书简繁合集" panose="01010104010101010101" pitchFamily="2" charset="-122"/>
                <a:ea typeface="腾祥铁山楷书简繁合集" panose="01010104010101010101" pitchFamily="2" charset="-122"/>
              </a:rPr>
              <a:t>  外部接口需求</a:t>
            </a:r>
          </a:p>
        </p:txBody>
      </p:sp>
      <p:sp>
        <p:nvSpPr>
          <p:cNvPr id="35" name="文本框 34">
            <a:extLst>
              <a:ext uri="{FF2B5EF4-FFF2-40B4-BE49-F238E27FC236}">
                <a16:creationId xmlns:a16="http://schemas.microsoft.com/office/drawing/2014/main" id="{5FACDA67-6269-41EB-8B44-0437033F1269}"/>
              </a:ext>
            </a:extLst>
          </p:cNvPr>
          <p:cNvSpPr txBox="1"/>
          <p:nvPr/>
        </p:nvSpPr>
        <p:spPr>
          <a:xfrm>
            <a:off x="7514556" y="2224693"/>
            <a:ext cx="350465" cy="583565"/>
          </a:xfrm>
          <a:prstGeom prst="rect">
            <a:avLst/>
          </a:prstGeom>
          <a:noFill/>
        </p:spPr>
        <p:txBody>
          <a:bodyPr wrap="square" rtlCol="0">
            <a:spAutoFit/>
          </a:bodyPr>
          <a:lstStyle/>
          <a:p>
            <a:r>
              <a:rPr lang="zh-CN" altLang="en-US" sz="3200" dirty="0">
                <a:latin typeface="腾祥铁山楷书简繁合集" panose="01010104010101010101" pitchFamily="2" charset="-122"/>
                <a:ea typeface="腾祥铁山楷书简繁合集" panose="01010104010101010101" pitchFamily="2" charset="-122"/>
              </a:rPr>
              <a:t>肆</a:t>
            </a:r>
          </a:p>
        </p:txBody>
      </p:sp>
      <p:grpSp>
        <p:nvGrpSpPr>
          <p:cNvPr id="36" name="组合 35">
            <a:extLst>
              <a:ext uri="{FF2B5EF4-FFF2-40B4-BE49-F238E27FC236}">
                <a16:creationId xmlns:a16="http://schemas.microsoft.com/office/drawing/2014/main" id="{3EF7D35D-A137-4517-B256-6AA077F8EA72}"/>
              </a:ext>
            </a:extLst>
          </p:cNvPr>
          <p:cNvGrpSpPr/>
          <p:nvPr/>
        </p:nvGrpSpPr>
        <p:grpSpPr>
          <a:xfrm>
            <a:off x="2556368" y="4537452"/>
            <a:ext cx="1275715" cy="862965"/>
            <a:chOff x="2591395" y="1560012"/>
            <a:chExt cx="6273282" cy="4516858"/>
          </a:xfrm>
          <a:solidFill>
            <a:sysClr val="window" lastClr="FFFFFF"/>
          </a:solidFill>
        </p:grpSpPr>
        <p:sp>
          <p:nvSpPr>
            <p:cNvPr id="37" name="弦形 4">
              <a:extLst>
                <a:ext uri="{FF2B5EF4-FFF2-40B4-BE49-F238E27FC236}">
                  <a16:creationId xmlns:a16="http://schemas.microsoft.com/office/drawing/2014/main" id="{3F73385D-57E2-4C4A-AEAA-DCBD38B2AA80}"/>
                </a:ext>
              </a:extLst>
            </p:cNvPr>
            <p:cNvSpPr/>
            <p:nvPr/>
          </p:nvSpPr>
          <p:spPr>
            <a:xfrm rot="6965211">
              <a:off x="7310687" y="3643171"/>
              <a:ext cx="1387147" cy="1720833"/>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 name="connsiteX0-237" fmla="*/ 2641454 w 2641454"/>
                <a:gd name="connsiteY0-238" fmla="*/ 2948953 h 3243390"/>
                <a:gd name="connsiteX1-239" fmla="*/ 1213106 w 2641454"/>
                <a:gd name="connsiteY1-240" fmla="*/ 3199092 h 3243390"/>
                <a:gd name="connsiteX2-241" fmla="*/ 139592 w 2641454"/>
                <a:gd name="connsiteY2-242" fmla="*/ 1959450 h 3243390"/>
                <a:gd name="connsiteX3-243" fmla="*/ 952092 w 2641454"/>
                <a:gd name="connsiteY3-244" fmla="*/ 868520 h 3243390"/>
                <a:gd name="connsiteX4-245" fmla="*/ 1213912 w 2641454"/>
                <a:gd name="connsiteY4-246" fmla="*/ 0 h 3243390"/>
                <a:gd name="connsiteX5-247" fmla="*/ 2641454 w 2641454"/>
                <a:gd name="connsiteY5-248" fmla="*/ 2948953 h 3243390"/>
                <a:gd name="connsiteX0-249" fmla="*/ 2643841 w 2643841"/>
                <a:gd name="connsiteY0-250" fmla="*/ 2948953 h 3255368"/>
                <a:gd name="connsiteX1-251" fmla="*/ 1187893 w 2643841"/>
                <a:gd name="connsiteY1-252" fmla="*/ 3212284 h 3255368"/>
                <a:gd name="connsiteX2-253" fmla="*/ 141979 w 2643841"/>
                <a:gd name="connsiteY2-254" fmla="*/ 1959450 h 3255368"/>
                <a:gd name="connsiteX3-255" fmla="*/ 954479 w 2643841"/>
                <a:gd name="connsiteY3-256" fmla="*/ 868520 h 3255368"/>
                <a:gd name="connsiteX4-257" fmla="*/ 1216299 w 2643841"/>
                <a:gd name="connsiteY4-258" fmla="*/ 0 h 3255368"/>
                <a:gd name="connsiteX5-259" fmla="*/ 2643841 w 2643841"/>
                <a:gd name="connsiteY5-260" fmla="*/ 2948953 h 3255368"/>
                <a:gd name="connsiteX0-261" fmla="*/ 2657306 w 2657306"/>
                <a:gd name="connsiteY0-262" fmla="*/ 2948953 h 3218166"/>
                <a:gd name="connsiteX1-263" fmla="*/ 1201358 w 2657306"/>
                <a:gd name="connsiteY1-264" fmla="*/ 3212284 h 3218166"/>
                <a:gd name="connsiteX2-265" fmla="*/ 155444 w 2657306"/>
                <a:gd name="connsiteY2-266" fmla="*/ 1959450 h 3218166"/>
                <a:gd name="connsiteX3-267" fmla="*/ 967944 w 2657306"/>
                <a:gd name="connsiteY3-268" fmla="*/ 868520 h 3218166"/>
                <a:gd name="connsiteX4-269" fmla="*/ 1229764 w 2657306"/>
                <a:gd name="connsiteY4-270" fmla="*/ 0 h 3218166"/>
                <a:gd name="connsiteX5-271" fmla="*/ 2657306 w 2657306"/>
                <a:gd name="connsiteY5-272" fmla="*/ 2948953 h 32181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57306" h="3218166">
                  <a:moveTo>
                    <a:pt x="2657306" y="2948953"/>
                  </a:moveTo>
                  <a:cubicBezTo>
                    <a:pt x="2246783" y="3020552"/>
                    <a:pt x="1647387" y="3258386"/>
                    <a:pt x="1201358" y="3212284"/>
                  </a:cubicBezTo>
                  <a:cubicBezTo>
                    <a:pt x="632292" y="3153465"/>
                    <a:pt x="-390364" y="3084406"/>
                    <a:pt x="155444" y="1959450"/>
                  </a:cubicBezTo>
                  <a:cubicBezTo>
                    <a:pt x="396523" y="1428710"/>
                    <a:pt x="747020" y="1102364"/>
                    <a:pt x="967944" y="868520"/>
                  </a:cubicBezTo>
                  <a:cubicBezTo>
                    <a:pt x="1125081" y="540875"/>
                    <a:pt x="987121" y="577901"/>
                    <a:pt x="1229764" y="0"/>
                  </a:cubicBezTo>
                  <a:lnTo>
                    <a:pt x="2657306"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8" name="任意多边形 10">
              <a:extLst>
                <a:ext uri="{FF2B5EF4-FFF2-40B4-BE49-F238E27FC236}">
                  <a16:creationId xmlns:a16="http://schemas.microsoft.com/office/drawing/2014/main" id="{DFBE4DAF-89B7-4A1D-8DCA-DDEF0B22B603}"/>
                </a:ext>
              </a:extLst>
            </p:cNvPr>
            <p:cNvSpPr/>
            <p:nvPr/>
          </p:nvSpPr>
          <p:spPr>
            <a:xfrm rot="6965211">
              <a:off x="4260915" y="1512920"/>
              <a:ext cx="2500470" cy="2594654"/>
            </a:xfrm>
            <a:custGeom>
              <a:avLst/>
              <a:gdLst>
                <a:gd name="connsiteX0" fmla="*/ 28580 w 2500470"/>
                <a:gd name="connsiteY0" fmla="*/ 2487259 h 2594654"/>
                <a:gd name="connsiteX1" fmla="*/ 355545 w 2500470"/>
                <a:gd name="connsiteY1" fmla="*/ 1645002 h 2594654"/>
                <a:gd name="connsiteX2" fmla="*/ 1919866 w 2500470"/>
                <a:gd name="connsiteY2" fmla="*/ 0 h 2594654"/>
                <a:gd name="connsiteX3" fmla="*/ 2500470 w 2500470"/>
                <a:gd name="connsiteY3" fmla="*/ 1183921 h 2594654"/>
                <a:gd name="connsiteX4" fmla="*/ 2397389 w 2500470"/>
                <a:gd name="connsiteY4" fmla="*/ 1309248 h 2594654"/>
                <a:gd name="connsiteX5" fmla="*/ 2075151 w 2500470"/>
                <a:gd name="connsiteY5" fmla="*/ 1834351 h 2594654"/>
                <a:gd name="connsiteX6" fmla="*/ 1945894 w 2500470"/>
                <a:gd name="connsiteY6" fmla="*/ 2207563 h 2594654"/>
                <a:gd name="connsiteX7" fmla="*/ 1941435 w 2500470"/>
                <a:gd name="connsiteY7" fmla="*/ 2240950 h 2594654"/>
                <a:gd name="connsiteX8" fmla="*/ 1835071 w 2500470"/>
                <a:gd name="connsiteY8" fmla="*/ 2276247 h 2594654"/>
                <a:gd name="connsiteX9" fmla="*/ 1193539 w 2500470"/>
                <a:gd name="connsiteY9" fmla="*/ 2446889 h 2594654"/>
                <a:gd name="connsiteX10" fmla="*/ 28580 w 2500470"/>
                <a:gd name="connsiteY10" fmla="*/ 2487259 h 259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470" h="2594654">
                  <a:moveTo>
                    <a:pt x="28580" y="2487259"/>
                  </a:moveTo>
                  <a:cubicBezTo>
                    <a:pt x="-49579" y="2361557"/>
                    <a:pt x="24066" y="2108849"/>
                    <a:pt x="355545" y="1645002"/>
                  </a:cubicBezTo>
                  <a:cubicBezTo>
                    <a:pt x="1139734" y="724964"/>
                    <a:pt x="1199350" y="1007664"/>
                    <a:pt x="1919866" y="0"/>
                  </a:cubicBezTo>
                  <a:lnTo>
                    <a:pt x="2500470" y="1183921"/>
                  </a:lnTo>
                  <a:lnTo>
                    <a:pt x="2397389" y="1309248"/>
                  </a:lnTo>
                  <a:cubicBezTo>
                    <a:pt x="2279110" y="1461329"/>
                    <a:pt x="2165556" y="1635323"/>
                    <a:pt x="2075151" y="1834351"/>
                  </a:cubicBezTo>
                  <a:cubicBezTo>
                    <a:pt x="2006925" y="1974970"/>
                    <a:pt x="1965373" y="2098666"/>
                    <a:pt x="1945894" y="2207563"/>
                  </a:cubicBezTo>
                  <a:lnTo>
                    <a:pt x="1941435" y="2240950"/>
                  </a:lnTo>
                  <a:lnTo>
                    <a:pt x="1835071" y="2276247"/>
                  </a:lnTo>
                  <a:cubicBezTo>
                    <a:pt x="1670696" y="2329221"/>
                    <a:pt x="1485535" y="2382423"/>
                    <a:pt x="1193539" y="2446889"/>
                  </a:cubicBezTo>
                  <a:cubicBezTo>
                    <a:pt x="710791" y="2553470"/>
                    <a:pt x="158846" y="2696761"/>
                    <a:pt x="28580" y="2487259"/>
                  </a:cubicBez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9" name="弦形 4">
              <a:extLst>
                <a:ext uri="{FF2B5EF4-FFF2-40B4-BE49-F238E27FC236}">
                  <a16:creationId xmlns:a16="http://schemas.microsoft.com/office/drawing/2014/main" id="{F29F3AF4-707F-4479-A32F-5A554E5F8C87}"/>
                </a:ext>
              </a:extLst>
            </p:cNvPr>
            <p:cNvSpPr/>
            <p:nvPr/>
          </p:nvSpPr>
          <p:spPr>
            <a:xfrm rot="6965211">
              <a:off x="2843659" y="3124969"/>
              <a:ext cx="2699637" cy="3204165"/>
            </a:xfrm>
            <a:custGeom>
              <a:avLst/>
              <a:gdLst>
                <a:gd name="connsiteX0" fmla="*/ 2900262 w 4186990"/>
                <a:gd name="connsiteY0" fmla="*/ 1681061 h 1748589"/>
                <a:gd name="connsiteX1" fmla="*/ 1602783 w 4186990"/>
                <a:gd name="connsiteY1" fmla="*/ 1724232 h 1748589"/>
                <a:gd name="connsiteX2" fmla="*/ 331487 w 4186990"/>
                <a:gd name="connsiteY2" fmla="*/ 402166 h 1748589"/>
                <a:gd name="connsiteX3" fmla="*/ 2093494 w 4186990"/>
                <a:gd name="connsiteY3" fmla="*/ -1 h 1748589"/>
                <a:gd name="connsiteX4" fmla="*/ 2900262 w 4186990"/>
                <a:gd name="connsiteY4" fmla="*/ 1681061 h 1748589"/>
                <a:gd name="connsiteX0-1" fmla="*/ 2917440 w 2917440"/>
                <a:gd name="connsiteY0-2" fmla="*/ 1681062 h 1909286"/>
                <a:gd name="connsiteX1-3" fmla="*/ 1546723 w 2917440"/>
                <a:gd name="connsiteY1-4" fmla="*/ 1902984 h 1909286"/>
                <a:gd name="connsiteX2-5" fmla="*/ 348665 w 2917440"/>
                <a:gd name="connsiteY2-6" fmla="*/ 402167 h 1909286"/>
                <a:gd name="connsiteX3-7" fmla="*/ 2110672 w 2917440"/>
                <a:gd name="connsiteY3-8" fmla="*/ 0 h 1909286"/>
                <a:gd name="connsiteX4-9" fmla="*/ 2917440 w 2917440"/>
                <a:gd name="connsiteY4-10" fmla="*/ 1681062 h 1909286"/>
                <a:gd name="connsiteX0-11" fmla="*/ 2688210 w 2688210"/>
                <a:gd name="connsiteY0-12" fmla="*/ 1681062 h 1947908"/>
                <a:gd name="connsiteX1-13" fmla="*/ 1317493 w 2688210"/>
                <a:gd name="connsiteY1-14" fmla="*/ 1902984 h 1947908"/>
                <a:gd name="connsiteX2-15" fmla="*/ 224350 w 2688210"/>
                <a:gd name="connsiteY2-16" fmla="*/ 725895 h 1947908"/>
                <a:gd name="connsiteX3-17" fmla="*/ 1881442 w 2688210"/>
                <a:gd name="connsiteY3-18" fmla="*/ 0 h 1947908"/>
                <a:gd name="connsiteX4-19" fmla="*/ 2688210 w 2688210"/>
                <a:gd name="connsiteY4-20" fmla="*/ 1681062 h 1947908"/>
                <a:gd name="connsiteX0-21" fmla="*/ 2601313 w 2601313"/>
                <a:gd name="connsiteY0-22" fmla="*/ 1681062 h 1947908"/>
                <a:gd name="connsiteX1-23" fmla="*/ 1230596 w 2601313"/>
                <a:gd name="connsiteY1-24" fmla="*/ 1902984 h 1947908"/>
                <a:gd name="connsiteX2-25" fmla="*/ 137453 w 2601313"/>
                <a:gd name="connsiteY2-26" fmla="*/ 725895 h 1947908"/>
                <a:gd name="connsiteX3-27" fmla="*/ 1794545 w 2601313"/>
                <a:gd name="connsiteY3-28" fmla="*/ 0 h 1947908"/>
                <a:gd name="connsiteX4-29" fmla="*/ 2601313 w 2601313"/>
                <a:gd name="connsiteY4-30" fmla="*/ 1681062 h 1947908"/>
                <a:gd name="connsiteX0-31" fmla="*/ 2606235 w 2606235"/>
                <a:gd name="connsiteY0-32" fmla="*/ 1681062 h 1973367"/>
                <a:gd name="connsiteX1-33" fmla="*/ 1177887 w 2606235"/>
                <a:gd name="connsiteY1-34" fmla="*/ 1931201 h 1973367"/>
                <a:gd name="connsiteX2-35" fmla="*/ 142375 w 2606235"/>
                <a:gd name="connsiteY2-36" fmla="*/ 725895 h 1973367"/>
                <a:gd name="connsiteX3-37" fmla="*/ 1799467 w 2606235"/>
                <a:gd name="connsiteY3-38" fmla="*/ 0 h 1973367"/>
                <a:gd name="connsiteX4-39" fmla="*/ 2606235 w 2606235"/>
                <a:gd name="connsiteY4-40" fmla="*/ 1681062 h 1973367"/>
                <a:gd name="connsiteX0-41" fmla="*/ 2621805 w 2621805"/>
                <a:gd name="connsiteY0-42" fmla="*/ 1681062 h 1939707"/>
                <a:gd name="connsiteX1-43" fmla="*/ 1193457 w 2621805"/>
                <a:gd name="connsiteY1-44" fmla="*/ 1931201 h 1939707"/>
                <a:gd name="connsiteX2-45" fmla="*/ 157945 w 2621805"/>
                <a:gd name="connsiteY2-46" fmla="*/ 725895 h 1939707"/>
                <a:gd name="connsiteX3-47" fmla="*/ 1815037 w 2621805"/>
                <a:gd name="connsiteY3-48" fmla="*/ 0 h 1939707"/>
                <a:gd name="connsiteX4-49" fmla="*/ 2621805 w 2621805"/>
                <a:gd name="connsiteY4-50" fmla="*/ 1681062 h 1939707"/>
                <a:gd name="connsiteX0-51" fmla="*/ 2622069 w 2622069"/>
                <a:gd name="connsiteY0-52" fmla="*/ 1681062 h 1938274"/>
                <a:gd name="connsiteX1-53" fmla="*/ 1193721 w 2622069"/>
                <a:gd name="connsiteY1-54" fmla="*/ 1931201 h 1938274"/>
                <a:gd name="connsiteX2-55" fmla="*/ 158209 w 2622069"/>
                <a:gd name="connsiteY2-56" fmla="*/ 725895 h 1938274"/>
                <a:gd name="connsiteX3-57" fmla="*/ 1815301 w 2622069"/>
                <a:gd name="connsiteY3-58" fmla="*/ 0 h 1938274"/>
                <a:gd name="connsiteX4-59" fmla="*/ 2622069 w 2622069"/>
                <a:gd name="connsiteY4-60" fmla="*/ 1681062 h 1938274"/>
                <a:gd name="connsiteX0-61" fmla="*/ 2622069 w 2622069"/>
                <a:gd name="connsiteY0-62" fmla="*/ 2170930 h 2428142"/>
                <a:gd name="connsiteX1-63" fmla="*/ 1193721 w 2622069"/>
                <a:gd name="connsiteY1-64" fmla="*/ 2421069 h 2428142"/>
                <a:gd name="connsiteX2-65" fmla="*/ 158209 w 2622069"/>
                <a:gd name="connsiteY2-66" fmla="*/ 1215763 h 2428142"/>
                <a:gd name="connsiteX3-67" fmla="*/ 1575456 w 2622069"/>
                <a:gd name="connsiteY3-68" fmla="*/ 0 h 2428142"/>
                <a:gd name="connsiteX4-69" fmla="*/ 2622069 w 2622069"/>
                <a:gd name="connsiteY4-70" fmla="*/ 2170930 h 2428142"/>
                <a:gd name="connsiteX0-71" fmla="*/ 2612766 w 2612766"/>
                <a:gd name="connsiteY0-72" fmla="*/ 2170930 h 2464127"/>
                <a:gd name="connsiteX1-73" fmla="*/ 1184418 w 2612766"/>
                <a:gd name="connsiteY1-74" fmla="*/ 2421069 h 2464127"/>
                <a:gd name="connsiteX2-75" fmla="*/ 141852 w 2612766"/>
                <a:gd name="connsiteY2-76" fmla="*/ 1201355 h 2464127"/>
                <a:gd name="connsiteX3-77" fmla="*/ 1566153 w 2612766"/>
                <a:gd name="connsiteY3-78" fmla="*/ 0 h 2464127"/>
                <a:gd name="connsiteX4-79" fmla="*/ 2612766 w 2612766"/>
                <a:gd name="connsiteY4-80" fmla="*/ 2170930 h 2464127"/>
                <a:gd name="connsiteX0-81" fmla="*/ 2612766 w 2612766"/>
                <a:gd name="connsiteY0-82" fmla="*/ 2170930 h 2464127"/>
                <a:gd name="connsiteX1-83" fmla="*/ 1184418 w 2612766"/>
                <a:gd name="connsiteY1-84" fmla="*/ 2421069 h 2464127"/>
                <a:gd name="connsiteX2-85" fmla="*/ 141852 w 2612766"/>
                <a:gd name="connsiteY2-86" fmla="*/ 1201355 h 2464127"/>
                <a:gd name="connsiteX3-87" fmla="*/ 1566153 w 2612766"/>
                <a:gd name="connsiteY3-88" fmla="*/ 0 h 2464127"/>
                <a:gd name="connsiteX4-89" fmla="*/ 2612766 w 2612766"/>
                <a:gd name="connsiteY4-90" fmla="*/ 2170930 h 2464127"/>
                <a:gd name="connsiteX0-91" fmla="*/ 2612766 w 2612766"/>
                <a:gd name="connsiteY0-92" fmla="*/ 2228561 h 2521758"/>
                <a:gd name="connsiteX1-93" fmla="*/ 1184418 w 2612766"/>
                <a:gd name="connsiteY1-94" fmla="*/ 2478700 h 2521758"/>
                <a:gd name="connsiteX2-95" fmla="*/ 141852 w 2612766"/>
                <a:gd name="connsiteY2-96" fmla="*/ 1258986 h 2521758"/>
                <a:gd name="connsiteX3-97" fmla="*/ 1537937 w 2612766"/>
                <a:gd name="connsiteY3-98" fmla="*/ 0 h 2521758"/>
                <a:gd name="connsiteX4-99" fmla="*/ 2612766 w 2612766"/>
                <a:gd name="connsiteY4-100" fmla="*/ 2228561 h 2521758"/>
                <a:gd name="connsiteX0-101" fmla="*/ 2612766 w 2612766"/>
                <a:gd name="connsiteY0-102" fmla="*/ 2228561 h 2521758"/>
                <a:gd name="connsiteX1-103" fmla="*/ 1184418 w 2612766"/>
                <a:gd name="connsiteY1-104" fmla="*/ 2478700 h 2521758"/>
                <a:gd name="connsiteX2-105" fmla="*/ 141852 w 2612766"/>
                <a:gd name="connsiteY2-106" fmla="*/ 1258986 h 2521758"/>
                <a:gd name="connsiteX3-107" fmla="*/ 1537937 w 2612766"/>
                <a:gd name="connsiteY3-108" fmla="*/ 0 h 2521758"/>
                <a:gd name="connsiteX4-109" fmla="*/ 2612766 w 2612766"/>
                <a:gd name="connsiteY4-110" fmla="*/ 2228561 h 2521758"/>
                <a:gd name="connsiteX0-111" fmla="*/ 2615300 w 2615300"/>
                <a:gd name="connsiteY0-112" fmla="*/ 2228561 h 2478743"/>
                <a:gd name="connsiteX1-113" fmla="*/ 1186952 w 2615300"/>
                <a:gd name="connsiteY1-114" fmla="*/ 2478700 h 2478743"/>
                <a:gd name="connsiteX2-115" fmla="*/ 144386 w 2615300"/>
                <a:gd name="connsiteY2-116" fmla="*/ 1258986 h 2478743"/>
                <a:gd name="connsiteX3-117" fmla="*/ 1540471 w 2615300"/>
                <a:gd name="connsiteY3-118" fmla="*/ 0 h 2478743"/>
                <a:gd name="connsiteX4-119" fmla="*/ 2615300 w 2615300"/>
                <a:gd name="connsiteY4-120" fmla="*/ 2228561 h 2478743"/>
                <a:gd name="connsiteX0-121" fmla="*/ 2615300 w 2615300"/>
                <a:gd name="connsiteY0-122" fmla="*/ 2372638 h 2622820"/>
                <a:gd name="connsiteX1-123" fmla="*/ 1186952 w 2615300"/>
                <a:gd name="connsiteY1-124" fmla="*/ 2622777 h 2622820"/>
                <a:gd name="connsiteX2-125" fmla="*/ 144386 w 2615300"/>
                <a:gd name="connsiteY2-126" fmla="*/ 1403063 h 2622820"/>
                <a:gd name="connsiteX3-127" fmla="*/ 1469928 w 2615300"/>
                <a:gd name="connsiteY3-128" fmla="*/ 0 h 2622820"/>
                <a:gd name="connsiteX4-129" fmla="*/ 2615300 w 2615300"/>
                <a:gd name="connsiteY4-130" fmla="*/ 2372638 h 2622820"/>
                <a:gd name="connsiteX0-131" fmla="*/ 2615300 w 2615300"/>
                <a:gd name="connsiteY0-132" fmla="*/ 2500640 h 2750822"/>
                <a:gd name="connsiteX1-133" fmla="*/ 1186952 w 2615300"/>
                <a:gd name="connsiteY1-134" fmla="*/ 2750779 h 2750822"/>
                <a:gd name="connsiteX2-135" fmla="*/ 144386 w 2615300"/>
                <a:gd name="connsiteY2-136" fmla="*/ 1531065 h 2750822"/>
                <a:gd name="connsiteX3-137" fmla="*/ 990324 w 2615300"/>
                <a:gd name="connsiteY3-138" fmla="*/ 442268 h 2750822"/>
                <a:gd name="connsiteX4-139" fmla="*/ 1469928 w 2615300"/>
                <a:gd name="connsiteY4-140" fmla="*/ 128002 h 2750822"/>
                <a:gd name="connsiteX5" fmla="*/ 2615300 w 2615300"/>
                <a:gd name="connsiteY5" fmla="*/ 2500640 h 2750822"/>
                <a:gd name="connsiteX0-141" fmla="*/ 2615300 w 2615300"/>
                <a:gd name="connsiteY0-142" fmla="*/ 3019141 h 3269323"/>
                <a:gd name="connsiteX1-143" fmla="*/ 1186952 w 2615300"/>
                <a:gd name="connsiteY1-144" fmla="*/ 3269280 h 3269323"/>
                <a:gd name="connsiteX2-145" fmla="*/ 144386 w 2615300"/>
                <a:gd name="connsiteY2-146" fmla="*/ 2049566 h 3269323"/>
                <a:gd name="connsiteX3-147" fmla="*/ 990324 w 2615300"/>
                <a:gd name="connsiteY3-148" fmla="*/ 960769 h 3269323"/>
                <a:gd name="connsiteX4-149" fmla="*/ 1187758 w 2615300"/>
                <a:gd name="connsiteY4-150" fmla="*/ 70188 h 3269323"/>
                <a:gd name="connsiteX5-151" fmla="*/ 2615300 w 2615300"/>
                <a:gd name="connsiteY5-152" fmla="*/ 3019141 h 3269323"/>
                <a:gd name="connsiteX0-153" fmla="*/ 2615300 w 2615300"/>
                <a:gd name="connsiteY0-154" fmla="*/ 2948953 h 3199135"/>
                <a:gd name="connsiteX1-155" fmla="*/ 1186952 w 2615300"/>
                <a:gd name="connsiteY1-156" fmla="*/ 3199092 h 3199135"/>
                <a:gd name="connsiteX2-157" fmla="*/ 144386 w 2615300"/>
                <a:gd name="connsiteY2-158" fmla="*/ 1979378 h 3199135"/>
                <a:gd name="connsiteX3-159" fmla="*/ 990324 w 2615300"/>
                <a:gd name="connsiteY3-160" fmla="*/ 890581 h 3199135"/>
                <a:gd name="connsiteX4-161" fmla="*/ 1187758 w 2615300"/>
                <a:gd name="connsiteY4-162" fmla="*/ 0 h 3199135"/>
                <a:gd name="connsiteX5-163" fmla="*/ 2615300 w 2615300"/>
                <a:gd name="connsiteY5-164" fmla="*/ 2948953 h 3199135"/>
                <a:gd name="connsiteX0-165" fmla="*/ 2615300 w 2615300"/>
                <a:gd name="connsiteY0-166" fmla="*/ 2948953 h 3199135"/>
                <a:gd name="connsiteX1-167" fmla="*/ 1186952 w 2615300"/>
                <a:gd name="connsiteY1-168" fmla="*/ 3199092 h 3199135"/>
                <a:gd name="connsiteX2-169" fmla="*/ 144386 w 2615300"/>
                <a:gd name="connsiteY2-170" fmla="*/ 1979378 h 3199135"/>
                <a:gd name="connsiteX3-171" fmla="*/ 990324 w 2615300"/>
                <a:gd name="connsiteY3-172" fmla="*/ 890581 h 3199135"/>
                <a:gd name="connsiteX4-173" fmla="*/ 1187758 w 2615300"/>
                <a:gd name="connsiteY4-174" fmla="*/ 0 h 3199135"/>
                <a:gd name="connsiteX5-175" fmla="*/ 2615300 w 2615300"/>
                <a:gd name="connsiteY5-176" fmla="*/ 2948953 h 3199135"/>
                <a:gd name="connsiteX0-177" fmla="*/ 2615300 w 2615300"/>
                <a:gd name="connsiteY0-178" fmla="*/ 2948953 h 3199135"/>
                <a:gd name="connsiteX1-179" fmla="*/ 1186952 w 2615300"/>
                <a:gd name="connsiteY1-180" fmla="*/ 3199092 h 3199135"/>
                <a:gd name="connsiteX2-181" fmla="*/ 144386 w 2615300"/>
                <a:gd name="connsiteY2-182" fmla="*/ 1979378 h 3199135"/>
                <a:gd name="connsiteX3-183" fmla="*/ 990324 w 2615300"/>
                <a:gd name="connsiteY3-184" fmla="*/ 890581 h 3199135"/>
                <a:gd name="connsiteX4-185" fmla="*/ 1187758 w 2615300"/>
                <a:gd name="connsiteY4-186" fmla="*/ 0 h 3199135"/>
                <a:gd name="connsiteX5-187" fmla="*/ 2615300 w 2615300"/>
                <a:gd name="connsiteY5-188" fmla="*/ 2948953 h 3199135"/>
                <a:gd name="connsiteX0-189" fmla="*/ 2615300 w 2615300"/>
                <a:gd name="connsiteY0-190" fmla="*/ 2948953 h 3199135"/>
                <a:gd name="connsiteX1-191" fmla="*/ 1186952 w 2615300"/>
                <a:gd name="connsiteY1-192" fmla="*/ 3199092 h 3199135"/>
                <a:gd name="connsiteX2-193" fmla="*/ 144386 w 2615300"/>
                <a:gd name="connsiteY2-194" fmla="*/ 1979378 h 3199135"/>
                <a:gd name="connsiteX3-195" fmla="*/ 925938 w 2615300"/>
                <a:gd name="connsiteY3-196" fmla="*/ 868520 h 3199135"/>
                <a:gd name="connsiteX4-197" fmla="*/ 1187758 w 2615300"/>
                <a:gd name="connsiteY4-198" fmla="*/ 0 h 3199135"/>
                <a:gd name="connsiteX5-199" fmla="*/ 2615300 w 2615300"/>
                <a:gd name="connsiteY5-200" fmla="*/ 2948953 h 3199135"/>
                <a:gd name="connsiteX0-201" fmla="*/ 2692798 w 2692798"/>
                <a:gd name="connsiteY0-202" fmla="*/ 2948953 h 3241750"/>
                <a:gd name="connsiteX1-203" fmla="*/ 1264450 w 2692798"/>
                <a:gd name="connsiteY1-204" fmla="*/ 3199092 h 3241750"/>
                <a:gd name="connsiteX2-205" fmla="*/ 135735 w 2692798"/>
                <a:gd name="connsiteY2-206" fmla="*/ 1985833 h 3241750"/>
                <a:gd name="connsiteX3-207" fmla="*/ 1003436 w 2692798"/>
                <a:gd name="connsiteY3-208" fmla="*/ 868520 h 3241750"/>
                <a:gd name="connsiteX4-209" fmla="*/ 1265256 w 2692798"/>
                <a:gd name="connsiteY4-210" fmla="*/ 0 h 3241750"/>
                <a:gd name="connsiteX5-211" fmla="*/ 2692798 w 2692798"/>
                <a:gd name="connsiteY5-212" fmla="*/ 2948953 h 3241750"/>
                <a:gd name="connsiteX0-213" fmla="*/ 2692798 w 2692798"/>
                <a:gd name="connsiteY0-214" fmla="*/ 2948953 h 3241750"/>
                <a:gd name="connsiteX1-215" fmla="*/ 1264450 w 2692798"/>
                <a:gd name="connsiteY1-216" fmla="*/ 3199092 h 3241750"/>
                <a:gd name="connsiteX2-217" fmla="*/ 135735 w 2692798"/>
                <a:gd name="connsiteY2-218" fmla="*/ 1985833 h 3241750"/>
                <a:gd name="connsiteX3-219" fmla="*/ 1003436 w 2692798"/>
                <a:gd name="connsiteY3-220" fmla="*/ 868520 h 3241750"/>
                <a:gd name="connsiteX4-221" fmla="*/ 1265256 w 2692798"/>
                <a:gd name="connsiteY4-222" fmla="*/ 0 h 3241750"/>
                <a:gd name="connsiteX5-223" fmla="*/ 2692798 w 2692798"/>
                <a:gd name="connsiteY5-224" fmla="*/ 2948953 h 3241750"/>
                <a:gd name="connsiteX0-225" fmla="*/ 2699637 w 2699637"/>
                <a:gd name="connsiteY0-226" fmla="*/ 2948953 h 3204162"/>
                <a:gd name="connsiteX1-227" fmla="*/ 1271289 w 2699637"/>
                <a:gd name="connsiteY1-228" fmla="*/ 3199092 h 3204162"/>
                <a:gd name="connsiteX2-229" fmla="*/ 142574 w 2699637"/>
                <a:gd name="connsiteY2-230" fmla="*/ 1985833 h 3204162"/>
                <a:gd name="connsiteX3-231" fmla="*/ 1010275 w 2699637"/>
                <a:gd name="connsiteY3-232" fmla="*/ 868520 h 3204162"/>
                <a:gd name="connsiteX4-233" fmla="*/ 1272095 w 2699637"/>
                <a:gd name="connsiteY4-234" fmla="*/ 0 h 3204162"/>
                <a:gd name="connsiteX5-235" fmla="*/ 2699637 w 2699637"/>
                <a:gd name="connsiteY5-236" fmla="*/ 2948953 h 32041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51" y="connsiteY5-152"/>
                </a:cxn>
              </a:cxnLst>
              <a:rect l="l" t="t" r="r" b="b"/>
              <a:pathLst>
                <a:path w="2699637" h="3204162">
                  <a:moveTo>
                    <a:pt x="2699637" y="2948953"/>
                  </a:moveTo>
                  <a:cubicBezTo>
                    <a:pt x="2289114" y="3020552"/>
                    <a:pt x="1724840" y="3240146"/>
                    <a:pt x="1271289" y="3199092"/>
                  </a:cubicBezTo>
                  <a:cubicBezTo>
                    <a:pt x="758066" y="3152637"/>
                    <a:pt x="-403234" y="3110789"/>
                    <a:pt x="142574" y="1985833"/>
                  </a:cubicBezTo>
                  <a:cubicBezTo>
                    <a:pt x="383653" y="1455093"/>
                    <a:pt x="789351" y="1102364"/>
                    <a:pt x="1010275" y="868520"/>
                  </a:cubicBezTo>
                  <a:cubicBezTo>
                    <a:pt x="1167412" y="540875"/>
                    <a:pt x="1029452" y="577901"/>
                    <a:pt x="1272095" y="0"/>
                  </a:cubicBezTo>
                  <a:lnTo>
                    <a:pt x="2699637" y="2948953"/>
                  </a:lnTo>
                  <a:close/>
                </a:path>
              </a:pathLst>
            </a:custGeom>
            <a:solidFill>
              <a:srgbClr val="CD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grpSp>
      <p:sp>
        <p:nvSpPr>
          <p:cNvPr id="19" name="矩形 18">
            <a:extLst>
              <a:ext uri="{FF2B5EF4-FFF2-40B4-BE49-F238E27FC236}">
                <a16:creationId xmlns:a16="http://schemas.microsoft.com/office/drawing/2014/main" id="{4F004ED4-B13D-4AAF-81D0-B6BEC6CD38A1}"/>
              </a:ext>
            </a:extLst>
          </p:cNvPr>
          <p:cNvSpPr/>
          <p:nvPr/>
        </p:nvSpPr>
        <p:spPr>
          <a:xfrm>
            <a:off x="9605069"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4F004ED4-B13D-4AAF-81D0-B6BEC6CD38A1}"/>
              </a:ext>
            </a:extLst>
          </p:cNvPr>
          <p:cNvSpPr/>
          <p:nvPr/>
        </p:nvSpPr>
        <p:spPr>
          <a:xfrm>
            <a:off x="8529431" y="2104887"/>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a:extLst>
              <a:ext uri="{FF2B5EF4-FFF2-40B4-BE49-F238E27FC236}">
                <a16:creationId xmlns:a16="http://schemas.microsoft.com/office/drawing/2014/main" id="{4F004ED4-B13D-4AAF-81D0-B6BEC6CD38A1}"/>
              </a:ext>
            </a:extLst>
          </p:cNvPr>
          <p:cNvSpPr/>
          <p:nvPr/>
        </p:nvSpPr>
        <p:spPr>
          <a:xfrm>
            <a:off x="10745105" y="2117058"/>
            <a:ext cx="715533" cy="3763692"/>
          </a:xfrm>
          <a:prstGeom prst="rect">
            <a:avLst/>
          </a:prstGeom>
          <a:noFill/>
          <a:ln w="28575">
            <a:solidFill>
              <a:srgbClr val="98736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8595684" y="2142881"/>
            <a:ext cx="518984"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伍</a:t>
            </a:r>
          </a:p>
        </p:txBody>
      </p:sp>
      <p:sp>
        <p:nvSpPr>
          <p:cNvPr id="3" name="文本框 2"/>
          <p:cNvSpPr txBox="1"/>
          <p:nvPr/>
        </p:nvSpPr>
        <p:spPr>
          <a:xfrm>
            <a:off x="9690616" y="2167641"/>
            <a:ext cx="538900"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陆</a:t>
            </a:r>
          </a:p>
        </p:txBody>
      </p:sp>
      <p:sp>
        <p:nvSpPr>
          <p:cNvPr id="4" name="文本框 3"/>
          <p:cNvSpPr txBox="1"/>
          <p:nvPr/>
        </p:nvSpPr>
        <p:spPr>
          <a:xfrm>
            <a:off x="10822613" y="2175587"/>
            <a:ext cx="486032" cy="657937"/>
          </a:xfrm>
          <a:prstGeom prst="rect">
            <a:avLst/>
          </a:prstGeom>
          <a:noFill/>
        </p:spPr>
        <p:txBody>
          <a:bodyPr wrap="square" rtlCol="0" anchor="ctr">
            <a:spAutoFit/>
          </a:bodyPr>
          <a:lstStyle/>
          <a:p>
            <a:pPr>
              <a:lnSpc>
                <a:spcPct val="120000"/>
              </a:lnSpc>
            </a:pPr>
            <a:r>
              <a:rPr lang="zh-CN" altLang="en-US" sz="3200" dirty="0">
                <a:latin typeface="腾祥铁山楷书简繁合集" panose="01010104010101010101" pitchFamily="2" charset="-122"/>
                <a:ea typeface="腾祥铁山楷书简繁合集" panose="01010104010101010101" pitchFamily="2" charset="-122"/>
              </a:rPr>
              <a:t>柒</a:t>
            </a:r>
          </a:p>
        </p:txBody>
      </p:sp>
      <p:sp>
        <p:nvSpPr>
          <p:cNvPr id="6" name="文本框 5"/>
          <p:cNvSpPr txBox="1"/>
          <p:nvPr/>
        </p:nvSpPr>
        <p:spPr>
          <a:xfrm>
            <a:off x="8550586" y="2910131"/>
            <a:ext cx="701731" cy="3467899"/>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其他非功能需求</a:t>
            </a:r>
          </a:p>
        </p:txBody>
      </p:sp>
      <p:sp>
        <p:nvSpPr>
          <p:cNvPr id="8" name="文本框 7"/>
          <p:cNvSpPr txBox="1"/>
          <p:nvPr/>
        </p:nvSpPr>
        <p:spPr>
          <a:xfrm>
            <a:off x="9661238" y="2924279"/>
            <a:ext cx="701731" cy="2277041"/>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分析模型</a:t>
            </a:r>
          </a:p>
        </p:txBody>
      </p:sp>
      <p:sp>
        <p:nvSpPr>
          <p:cNvPr id="9" name="文本框 8"/>
          <p:cNvSpPr txBox="1"/>
          <p:nvPr/>
        </p:nvSpPr>
        <p:spPr>
          <a:xfrm>
            <a:off x="10787472" y="2910131"/>
            <a:ext cx="701731" cy="2465973"/>
          </a:xfrm>
          <a:prstGeom prst="rect">
            <a:avLst/>
          </a:prstGeom>
          <a:noFill/>
        </p:spPr>
        <p:txBody>
          <a:bodyPr vert="eaVert" wrap="square" rtlCol="0" anchor="ctr">
            <a:spAutoFit/>
          </a:bodyPr>
          <a:lstStyle/>
          <a:p>
            <a:pPr>
              <a:lnSpc>
                <a:spcPct val="120000"/>
              </a:lnSpc>
            </a:pPr>
            <a:r>
              <a:rPr lang="zh-CN" altLang="en-US" sz="2800" dirty="0">
                <a:latin typeface="腾祥铁山楷书简繁合集" panose="01010104010101010101" pitchFamily="2" charset="-122"/>
                <a:ea typeface="腾祥铁山楷书简繁合集" panose="01010104010101010101" pitchFamily="2" charset="-122"/>
              </a:rPr>
              <a:t>验收说明</a:t>
            </a: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88974"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陆</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071910"/>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分析模型</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94260504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5404" y="-89937"/>
            <a:ext cx="4991451" cy="1050737"/>
          </a:xfrm>
          <a:prstGeom prst="rect">
            <a:avLst/>
          </a:prstGeom>
        </p:spPr>
        <p:txBody>
          <a:bodyPr wrap="square">
            <a:spAutoFit/>
          </a:bodyPr>
          <a:lstStyle/>
          <a:p>
            <a:pPr marL="1657350" lvl="3" indent="-285750" algn="just">
              <a:lnSpc>
                <a:spcPct val="173000"/>
              </a:lnSpc>
              <a:spcBef>
                <a:spcPts val="1300"/>
              </a:spcBef>
              <a:spcAft>
                <a:spcPts val="1300"/>
              </a:spcAft>
              <a:buFont typeface="+mj-lt"/>
              <a:buAutoNum type="arabicPeriod"/>
            </a:pP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系统流程图</a:t>
            </a:r>
          </a:p>
        </p:txBody>
      </p:sp>
      <p:pic>
        <p:nvPicPr>
          <p:cNvPr id="50" name="图片 49"/>
          <p:cNvPicPr/>
          <p:nvPr/>
        </p:nvPicPr>
        <p:blipFill>
          <a:blip r:embed="rId3">
            <a:extLst>
              <a:ext uri="{28A0092B-C50C-407E-A947-70E740481C1C}">
                <a14:useLocalDpi xmlns:a14="http://schemas.microsoft.com/office/drawing/2010/main" val="0"/>
              </a:ext>
            </a:extLst>
          </a:blip>
          <a:stretch>
            <a:fillRect/>
          </a:stretch>
        </p:blipFill>
        <p:spPr>
          <a:xfrm>
            <a:off x="1324851" y="844550"/>
            <a:ext cx="5274310" cy="6013450"/>
          </a:xfrm>
          <a:prstGeom prst="rect">
            <a:avLst/>
          </a:prstGeom>
        </p:spPr>
      </p:pic>
      <p:grpSp>
        <p:nvGrpSpPr>
          <p:cNvPr id="51"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7441302" y="1687718"/>
            <a:ext cx="4560888" cy="4009286"/>
            <a:chOff x="3813176" y="2291376"/>
            <a:chExt cx="4560888" cy="4009286"/>
          </a:xfrm>
        </p:grpSpPr>
        <p:grpSp>
          <p:nvGrpSpPr>
            <p:cNvPr id="52"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76"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53"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54"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60"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74"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75"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61"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72"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73"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62"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70"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71"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63"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68"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69"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64"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65"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66"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67"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1834892528"/>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9038416" y="2035010"/>
            <a:ext cx="1745436" cy="1450986"/>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7700769" y="2788862"/>
            <a:ext cx="1746612" cy="1450986"/>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9050332" y="3542714"/>
            <a:ext cx="1746612" cy="1450986"/>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10359482" y="2840752"/>
            <a:ext cx="1746612"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221950" y="-168146"/>
            <a:ext cx="5456680" cy="1028038"/>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4000" b="1" kern="100" dirty="0">
                <a:latin typeface="等线 Light" panose="02010600030101010101" pitchFamily="2" charset="-122"/>
                <a:ea typeface="等线 Light" panose="02010600030101010101" pitchFamily="2" charset="-122"/>
                <a:cs typeface="Times New Roman" panose="02020603050405020304" pitchFamily="18" charset="0"/>
              </a:rPr>
              <a:t>数据字典</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311155" y="787690"/>
            <a:ext cx="7018874" cy="6022079"/>
          </a:xfrm>
          <a:prstGeom prst="rect">
            <a:avLst/>
          </a:prstGeom>
        </p:spPr>
      </p:pic>
    </p:spTree>
    <p:extLst>
      <p:ext uri="{BB962C8B-B14F-4D97-AF65-F5344CB8AC3E}">
        <p14:creationId xmlns:p14="http://schemas.microsoft.com/office/powerpoint/2010/main" val="1261406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a:extLst>
              <a:ext uri="{FF2B5EF4-FFF2-40B4-BE49-F238E27FC236}">
                <a16:creationId xmlns:a16="http://schemas.microsoft.com/office/drawing/2014/main" id="{E2A033B7-48F5-4114-B18E-E0A02E364EE4}"/>
              </a:ext>
            </a:extLst>
          </p:cNvPr>
          <p:cNvGrpSpPr/>
          <p:nvPr>
            <p:custDataLst>
              <p:tags r:id="rId1"/>
            </p:custDataLst>
          </p:nvPr>
        </p:nvGrpSpPr>
        <p:grpSpPr>
          <a:xfrm>
            <a:off x="10274614" y="2013357"/>
            <a:ext cx="1713254" cy="1823860"/>
            <a:chOff x="3894540" y="1555501"/>
            <a:chExt cx="4402924" cy="4412221"/>
          </a:xfrm>
        </p:grpSpPr>
        <p:sp>
          <p:nvSpPr>
            <p:cNvPr id="3" name="Freeform: Shape 3">
              <a:extLst>
                <a:ext uri="{FF2B5EF4-FFF2-40B4-BE49-F238E27FC236}">
                  <a16:creationId xmlns:a16="http://schemas.microsoft.com/office/drawing/2014/main" id="{CC7C8F27-5798-4486-B179-37F8FD0D424E}"/>
                </a:ext>
              </a:extLst>
            </p:cNvPr>
            <p:cNvSpPr>
              <a:spLocks/>
            </p:cNvSpPr>
            <p:nvPr/>
          </p:nvSpPr>
          <p:spPr bwMode="auto">
            <a:xfrm>
              <a:off x="3894540" y="1562475"/>
              <a:ext cx="2622227" cy="221308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bg1"/>
              </a:solidFill>
              <a:round/>
              <a:headEnd/>
              <a:tailEnd/>
            </a:ln>
          </p:spPr>
          <p:txBody>
            <a:bodyPr anchor="ctr"/>
            <a:lstStyle/>
            <a:p>
              <a:pPr algn="ctr"/>
              <a:endParaRPr/>
            </a:p>
          </p:txBody>
        </p:sp>
        <p:sp>
          <p:nvSpPr>
            <p:cNvPr id="4" name="Freeform: Shape 4">
              <a:extLst>
                <a:ext uri="{FF2B5EF4-FFF2-40B4-BE49-F238E27FC236}">
                  <a16:creationId xmlns:a16="http://schemas.microsoft.com/office/drawing/2014/main" id="{EA0889F3-9C19-4C81-B89C-3B895099B88C}"/>
                </a:ext>
              </a:extLst>
            </p:cNvPr>
            <p:cNvSpPr>
              <a:spLocks/>
            </p:cNvSpPr>
            <p:nvPr/>
          </p:nvSpPr>
          <p:spPr bwMode="auto">
            <a:xfrm>
              <a:off x="6086701" y="1555501"/>
              <a:ext cx="2203787" cy="2633849"/>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bg1"/>
              </a:solidFill>
              <a:round/>
              <a:headEnd/>
              <a:tailEnd/>
            </a:ln>
          </p:spPr>
          <p:txBody>
            <a:bodyPr anchor="ctr"/>
            <a:lstStyle/>
            <a:p>
              <a:pPr algn="ctr"/>
              <a:endParaRPr/>
            </a:p>
          </p:txBody>
        </p:sp>
        <p:sp>
          <p:nvSpPr>
            <p:cNvPr id="5" name="Freeform: Shape 5">
              <a:extLst>
                <a:ext uri="{FF2B5EF4-FFF2-40B4-BE49-F238E27FC236}">
                  <a16:creationId xmlns:a16="http://schemas.microsoft.com/office/drawing/2014/main" id="{6AC6BBF1-5BF0-4CC9-A46B-DB89C9EAB5F5}"/>
                </a:ext>
              </a:extLst>
            </p:cNvPr>
            <p:cNvSpPr>
              <a:spLocks/>
            </p:cNvSpPr>
            <p:nvPr/>
          </p:nvSpPr>
          <p:spPr bwMode="auto">
            <a:xfrm>
              <a:off x="5649665" y="3775559"/>
              <a:ext cx="2647799" cy="2192163"/>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6"/>
            </a:solidFill>
            <a:ln w="19050">
              <a:solidFill>
                <a:schemeClr val="bg1"/>
              </a:solidFill>
              <a:round/>
              <a:headEnd/>
              <a:tailEnd/>
            </a:ln>
          </p:spPr>
          <p:txBody>
            <a:bodyPr anchor="ctr"/>
            <a:lstStyle/>
            <a:p>
              <a:pPr algn="ctr"/>
              <a:endParaRPr/>
            </a:p>
          </p:txBody>
        </p:sp>
        <p:sp>
          <p:nvSpPr>
            <p:cNvPr id="6" name="Freeform: Shape 6">
              <a:extLst>
                <a:ext uri="{FF2B5EF4-FFF2-40B4-BE49-F238E27FC236}">
                  <a16:creationId xmlns:a16="http://schemas.microsoft.com/office/drawing/2014/main" id="{F0D2D66A-47FA-4103-92BA-50C6C7193CD5}"/>
                </a:ext>
              </a:extLst>
            </p:cNvPr>
            <p:cNvSpPr>
              <a:spLocks/>
            </p:cNvSpPr>
            <p:nvPr/>
          </p:nvSpPr>
          <p:spPr bwMode="auto">
            <a:xfrm>
              <a:off x="3894541" y="3326898"/>
              <a:ext cx="2192164" cy="2633849"/>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bg1"/>
              </a:solidFill>
              <a:round/>
              <a:headEnd/>
              <a:tailEnd/>
            </a:ln>
          </p:spPr>
          <p:txBody>
            <a:bodyPr anchor="ctr"/>
            <a:lstStyle/>
            <a:p>
              <a:pPr algn="ctr"/>
              <a:endParaRPr/>
            </a:p>
          </p:txBody>
        </p:sp>
        <p:sp>
          <p:nvSpPr>
            <p:cNvPr id="7" name="Freeform: Shape 19">
              <a:extLst>
                <a:ext uri="{FF2B5EF4-FFF2-40B4-BE49-F238E27FC236}">
                  <a16:creationId xmlns:a16="http://schemas.microsoft.com/office/drawing/2014/main" id="{19C6539A-5503-4D91-8270-D0E857ED7C82}"/>
                </a:ext>
              </a:extLst>
            </p:cNvPr>
            <p:cNvSpPr>
              <a:spLocks/>
            </p:cNvSpPr>
            <p:nvPr/>
          </p:nvSpPr>
          <p:spPr bwMode="auto">
            <a:xfrm>
              <a:off x="4790242" y="2507289"/>
              <a:ext cx="436849" cy="534327"/>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anchor="ctr"/>
            <a:lstStyle/>
            <a:p>
              <a:pPr algn="ctr"/>
              <a:endParaRPr/>
            </a:p>
          </p:txBody>
        </p:sp>
        <p:sp>
          <p:nvSpPr>
            <p:cNvPr id="8" name="Freeform: Shape 20">
              <a:extLst>
                <a:ext uri="{FF2B5EF4-FFF2-40B4-BE49-F238E27FC236}">
                  <a16:creationId xmlns:a16="http://schemas.microsoft.com/office/drawing/2014/main" id="{FF90CF9D-A187-43F1-AEF9-5188067EE695}"/>
                </a:ext>
              </a:extLst>
            </p:cNvPr>
            <p:cNvSpPr>
              <a:spLocks/>
            </p:cNvSpPr>
            <p:nvPr/>
          </p:nvSpPr>
          <p:spPr bwMode="auto">
            <a:xfrm>
              <a:off x="4636623" y="4330212"/>
              <a:ext cx="597413" cy="558165"/>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anchor="ctr"/>
            <a:lstStyle/>
            <a:p>
              <a:pPr algn="ctr"/>
              <a:endParaRPr/>
            </a:p>
          </p:txBody>
        </p:sp>
        <p:sp>
          <p:nvSpPr>
            <p:cNvPr id="9" name="Freeform: Shape 21">
              <a:extLst>
                <a:ext uri="{FF2B5EF4-FFF2-40B4-BE49-F238E27FC236}">
                  <a16:creationId xmlns:a16="http://schemas.microsoft.com/office/drawing/2014/main" id="{7915FC4B-4CDD-4B1A-969A-85BEADB9BDB7}"/>
                </a:ext>
              </a:extLst>
            </p:cNvPr>
            <p:cNvSpPr>
              <a:spLocks/>
            </p:cNvSpPr>
            <p:nvPr/>
          </p:nvSpPr>
          <p:spPr bwMode="auto">
            <a:xfrm>
              <a:off x="6879455" y="2584097"/>
              <a:ext cx="522304" cy="51816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anchor="ctr"/>
            <a:lstStyle/>
            <a:p>
              <a:pPr algn="ctr"/>
              <a:endParaRPr/>
            </a:p>
          </p:txBody>
        </p:sp>
        <p:sp>
          <p:nvSpPr>
            <p:cNvPr id="10" name="Freeform: Shape 22">
              <a:extLst>
                <a:ext uri="{FF2B5EF4-FFF2-40B4-BE49-F238E27FC236}">
                  <a16:creationId xmlns:a16="http://schemas.microsoft.com/office/drawing/2014/main" id="{5158A546-BF39-4B2F-8EFA-1594CF4CC7F6}"/>
                </a:ext>
              </a:extLst>
            </p:cNvPr>
            <p:cNvSpPr>
              <a:spLocks/>
            </p:cNvSpPr>
            <p:nvPr/>
          </p:nvSpPr>
          <p:spPr bwMode="auto">
            <a:xfrm>
              <a:off x="6720849" y="4624887"/>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1" name="Freeform: Shape 23">
              <a:extLst>
                <a:ext uri="{FF2B5EF4-FFF2-40B4-BE49-F238E27FC236}">
                  <a16:creationId xmlns:a16="http://schemas.microsoft.com/office/drawing/2014/main" id="{FAC55DBD-67A4-4E4E-9601-099EBDADFF84}"/>
                </a:ext>
              </a:extLst>
            </p:cNvPr>
            <p:cNvSpPr>
              <a:spLocks/>
            </p:cNvSpPr>
            <p:nvPr/>
          </p:nvSpPr>
          <p:spPr bwMode="auto">
            <a:xfrm>
              <a:off x="5744343" y="3455733"/>
              <a:ext cx="649687" cy="63945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anchor="ctr"/>
            <a:lstStyle/>
            <a:p>
              <a:pPr algn="ctr"/>
              <a:endParaRPr/>
            </a:p>
          </p:txBody>
        </p:sp>
      </p:grpSp>
      <p:sp>
        <p:nvSpPr>
          <p:cNvPr id="24" name="矩形 23"/>
          <p:cNvSpPr/>
          <p:nvPr/>
        </p:nvSpPr>
        <p:spPr>
          <a:xfrm>
            <a:off x="0" y="0"/>
            <a:ext cx="1936749"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3.ER</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图</a:t>
            </a:r>
          </a:p>
        </p:txBody>
      </p:sp>
      <p:sp>
        <p:nvSpPr>
          <p:cNvPr id="26" name="矩形 25"/>
          <p:cNvSpPr/>
          <p:nvPr/>
        </p:nvSpPr>
        <p:spPr>
          <a:xfrm>
            <a:off x="6831046" y="314419"/>
            <a:ext cx="1911101" cy="1050737"/>
          </a:xfrm>
          <a:prstGeom prst="rect">
            <a:avLst/>
          </a:prstGeom>
        </p:spPr>
        <p:txBody>
          <a:bodyPr wrap="none">
            <a:spAutoFit/>
          </a:bodyPr>
          <a:lstStyle/>
          <a:p>
            <a:pPr lvl="1"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类图</a:t>
            </a:r>
          </a:p>
        </p:txBody>
      </p:sp>
      <p:pic>
        <p:nvPicPr>
          <p:cNvPr id="27" name="图片 26"/>
          <p:cNvPicPr/>
          <p:nvPr/>
        </p:nvPicPr>
        <p:blipFill>
          <a:blip r:embed="rId3"/>
          <a:stretch>
            <a:fillRect/>
          </a:stretch>
        </p:blipFill>
        <p:spPr>
          <a:xfrm>
            <a:off x="5673819" y="1144850"/>
            <a:ext cx="4598081" cy="4290224"/>
          </a:xfrm>
          <a:prstGeom prst="rect">
            <a:avLst/>
          </a:prstGeom>
        </p:spPr>
      </p:pic>
      <p:pic>
        <p:nvPicPr>
          <p:cNvPr id="13" name="图片 12"/>
          <p:cNvPicPr>
            <a:picLocks noChangeAspect="1"/>
          </p:cNvPicPr>
          <p:nvPr/>
        </p:nvPicPr>
        <p:blipFill>
          <a:blip r:embed="rId4"/>
          <a:stretch>
            <a:fillRect/>
          </a:stretch>
        </p:blipFill>
        <p:spPr>
          <a:xfrm>
            <a:off x="15355" y="1365156"/>
            <a:ext cx="5657107" cy="3927248"/>
          </a:xfrm>
          <a:prstGeom prst="rect">
            <a:avLst/>
          </a:prstGeom>
        </p:spPr>
      </p:pic>
    </p:spTree>
    <p:extLst>
      <p:ext uri="{BB962C8B-B14F-4D97-AF65-F5344CB8AC3E}">
        <p14:creationId xmlns:p14="http://schemas.microsoft.com/office/powerpoint/2010/main" val="145107162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95469" y="0"/>
            <a:ext cx="4427233" cy="1050737"/>
          </a:xfrm>
          <a:prstGeom prst="rect">
            <a:avLst/>
          </a:prstGeom>
        </p:spPr>
        <p:txBody>
          <a:bodyPr wrap="square">
            <a:spAutoFit/>
          </a:bodyPr>
          <a:lstStyle/>
          <a:p>
            <a:pPr lvl="3" algn="just">
              <a:lnSpc>
                <a:spcPct val="173000"/>
              </a:lnSpc>
              <a:spcBef>
                <a:spcPts val="1300"/>
              </a:spcBef>
              <a:spcAft>
                <a:spcPts val="1300"/>
              </a:spcAft>
            </a:pPr>
            <a:r>
              <a:rPr lang="en-US" altLang="zh-CN" sz="36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3600" b="1" kern="100" dirty="0">
                <a:latin typeface="等线 Light" panose="02010600030101010101" pitchFamily="2" charset="-122"/>
                <a:ea typeface="等线 Light" panose="02010600030101010101" pitchFamily="2" charset="-122"/>
                <a:cs typeface="Times New Roman" panose="02020603050405020304" pitchFamily="18" charset="0"/>
              </a:rPr>
              <a:t>数据流程图</a:t>
            </a:r>
          </a:p>
        </p:txBody>
      </p:sp>
      <p:pic>
        <p:nvPicPr>
          <p:cNvPr id="25" name="图片 24"/>
          <p:cNvPicPr/>
          <p:nvPr/>
        </p:nvPicPr>
        <p:blipFill>
          <a:blip r:embed="rId3">
            <a:extLst>
              <a:ext uri="{28A0092B-C50C-407E-A947-70E740481C1C}">
                <a14:useLocalDpi xmlns:a14="http://schemas.microsoft.com/office/drawing/2010/main" val="0"/>
              </a:ext>
            </a:extLst>
          </a:blip>
          <a:stretch>
            <a:fillRect/>
          </a:stretch>
        </p:blipFill>
        <p:spPr>
          <a:xfrm>
            <a:off x="135170" y="1084748"/>
            <a:ext cx="5590127" cy="4269847"/>
          </a:xfrm>
          <a:prstGeom prst="rect">
            <a:avLst/>
          </a:prstGeom>
        </p:spPr>
      </p:pic>
      <p:grpSp>
        <p:nvGrpSpPr>
          <p:cNvPr id="6" name="千图PPT彼岸天：ID 8661124库_组合 38">
            <a:extLst>
              <a:ext uri="{FF2B5EF4-FFF2-40B4-BE49-F238E27FC236}">
                <a16:creationId xmlns:a16="http://schemas.microsoft.com/office/drawing/2014/main" id="{E2F94970-E026-48E2-BAF9-F0997C042451}"/>
              </a:ext>
            </a:extLst>
          </p:cNvPr>
          <p:cNvGrpSpPr/>
          <p:nvPr>
            <p:custDataLst>
              <p:tags r:id="rId1"/>
            </p:custDataLst>
          </p:nvPr>
        </p:nvGrpSpPr>
        <p:grpSpPr>
          <a:xfrm>
            <a:off x="6887629" y="1215028"/>
            <a:ext cx="4560888" cy="4009286"/>
            <a:chOff x="3813176" y="2291376"/>
            <a:chExt cx="4560888" cy="4009286"/>
          </a:xfrm>
        </p:grpSpPr>
        <p:grpSp>
          <p:nvGrpSpPr>
            <p:cNvPr id="7" name="Group 1">
              <a:extLst>
                <a:ext uri="{FF2B5EF4-FFF2-40B4-BE49-F238E27FC236}">
                  <a16:creationId xmlns:a16="http://schemas.microsoft.com/office/drawing/2014/main" id="{4CEA1098-21E9-40A1-B5B3-6FD725F6A35B}"/>
                </a:ext>
              </a:extLst>
            </p:cNvPr>
            <p:cNvGrpSpPr/>
            <p:nvPr/>
          </p:nvGrpSpPr>
          <p:grpSpPr>
            <a:xfrm>
              <a:off x="6005513" y="3246437"/>
              <a:ext cx="552451" cy="3054225"/>
              <a:chOff x="6005513" y="2936001"/>
              <a:chExt cx="552451" cy="3054225"/>
            </a:xfrm>
          </p:grpSpPr>
          <p:sp>
            <p:nvSpPr>
              <p:cNvPr id="33" name="Rectangle 2">
                <a:extLst>
                  <a:ext uri="{FF2B5EF4-FFF2-40B4-BE49-F238E27FC236}">
                    <a16:creationId xmlns:a16="http://schemas.microsoft.com/office/drawing/2014/main" id="{54220A0C-D85F-47B8-BC8F-A495B15CFBA3}"/>
                  </a:ext>
                </a:extLst>
              </p:cNvPr>
              <p:cNvSpPr>
                <a:spLocks/>
              </p:cNvSpPr>
              <p:nvPr/>
            </p:nvSpPr>
            <p:spPr bwMode="auto">
              <a:xfrm>
                <a:off x="6067426" y="4093163"/>
                <a:ext cx="52388" cy="1397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Freeform: Shape 3">
                <a:extLst>
                  <a:ext uri="{FF2B5EF4-FFF2-40B4-BE49-F238E27FC236}">
                    <a16:creationId xmlns:a16="http://schemas.microsoft.com/office/drawing/2014/main" id="{D610E21B-32C6-4151-A20D-88C30FAB23D2}"/>
                  </a:ext>
                </a:extLst>
              </p:cNvPr>
              <p:cNvSpPr>
                <a:spLocks/>
              </p:cNvSpPr>
              <p:nvPr/>
            </p:nvSpPr>
            <p:spPr bwMode="auto">
              <a:xfrm>
                <a:off x="6048376" y="5490163"/>
                <a:ext cx="509588" cy="500063"/>
              </a:xfrm>
              <a:custGeom>
                <a:avLst/>
                <a:gdLst>
                  <a:gd name="T0" fmla="*/ 53 w 106"/>
                  <a:gd name="T1" fmla="*/ 104 h 104"/>
                  <a:gd name="T2" fmla="*/ 0 w 106"/>
                  <a:gd name="T3" fmla="*/ 53 h 104"/>
                  <a:gd name="T4" fmla="*/ 0 w 106"/>
                  <a:gd name="T5" fmla="*/ 4 h 104"/>
                  <a:gd name="T6" fmla="*/ 4 w 106"/>
                  <a:gd name="T7" fmla="*/ 0 h 104"/>
                  <a:gd name="T8" fmla="*/ 16 w 106"/>
                  <a:gd name="T9" fmla="*/ 0 h 104"/>
                  <a:gd name="T10" fmla="*/ 20 w 106"/>
                  <a:gd name="T11" fmla="*/ 4 h 104"/>
                  <a:gd name="T12" fmla="*/ 20 w 106"/>
                  <a:gd name="T13" fmla="*/ 53 h 104"/>
                  <a:gd name="T14" fmla="*/ 53 w 106"/>
                  <a:gd name="T15" fmla="*/ 83 h 104"/>
                  <a:gd name="T16" fmla="*/ 85 w 106"/>
                  <a:gd name="T17" fmla="*/ 53 h 104"/>
                  <a:gd name="T18" fmla="*/ 89 w 106"/>
                  <a:gd name="T19" fmla="*/ 49 h 104"/>
                  <a:gd name="T20" fmla="*/ 102 w 106"/>
                  <a:gd name="T21" fmla="*/ 49 h 104"/>
                  <a:gd name="T22" fmla="*/ 105 w 106"/>
                  <a:gd name="T23" fmla="*/ 50 h 104"/>
                  <a:gd name="T24" fmla="*/ 106 w 106"/>
                  <a:gd name="T25" fmla="*/ 53 h 104"/>
                  <a:gd name="T26" fmla="*/ 53 w 10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4">
                    <a:moveTo>
                      <a:pt x="53" y="104"/>
                    </a:moveTo>
                    <a:cubicBezTo>
                      <a:pt x="24" y="104"/>
                      <a:pt x="1" y="82"/>
                      <a:pt x="0" y="53"/>
                    </a:cubicBezTo>
                    <a:cubicBezTo>
                      <a:pt x="0" y="4"/>
                      <a:pt x="0" y="4"/>
                      <a:pt x="0" y="4"/>
                    </a:cubicBezTo>
                    <a:cubicBezTo>
                      <a:pt x="0" y="1"/>
                      <a:pt x="2" y="0"/>
                      <a:pt x="4" y="0"/>
                    </a:cubicBezTo>
                    <a:cubicBezTo>
                      <a:pt x="16" y="0"/>
                      <a:pt x="16" y="0"/>
                      <a:pt x="16" y="0"/>
                    </a:cubicBezTo>
                    <a:cubicBezTo>
                      <a:pt x="19" y="0"/>
                      <a:pt x="20" y="2"/>
                      <a:pt x="20" y="4"/>
                    </a:cubicBezTo>
                    <a:cubicBezTo>
                      <a:pt x="20" y="4"/>
                      <a:pt x="20" y="53"/>
                      <a:pt x="20" y="53"/>
                    </a:cubicBezTo>
                    <a:cubicBezTo>
                      <a:pt x="22" y="70"/>
                      <a:pt x="36" y="83"/>
                      <a:pt x="53" y="83"/>
                    </a:cubicBezTo>
                    <a:cubicBezTo>
                      <a:pt x="70" y="83"/>
                      <a:pt x="84" y="70"/>
                      <a:pt x="85" y="53"/>
                    </a:cubicBezTo>
                    <a:cubicBezTo>
                      <a:pt x="86" y="51"/>
                      <a:pt x="87" y="49"/>
                      <a:pt x="89" y="49"/>
                    </a:cubicBezTo>
                    <a:cubicBezTo>
                      <a:pt x="102" y="49"/>
                      <a:pt x="102" y="49"/>
                      <a:pt x="102" y="49"/>
                    </a:cubicBezTo>
                    <a:cubicBezTo>
                      <a:pt x="103" y="49"/>
                      <a:pt x="104" y="50"/>
                      <a:pt x="105" y="50"/>
                    </a:cubicBezTo>
                    <a:cubicBezTo>
                      <a:pt x="106" y="51"/>
                      <a:pt x="106" y="52"/>
                      <a:pt x="106" y="53"/>
                    </a:cubicBezTo>
                    <a:cubicBezTo>
                      <a:pt x="105" y="82"/>
                      <a:pt x="82" y="104"/>
                      <a:pt x="53"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4">
                <a:extLst>
                  <a:ext uri="{FF2B5EF4-FFF2-40B4-BE49-F238E27FC236}">
                    <a16:creationId xmlns:a16="http://schemas.microsoft.com/office/drawing/2014/main" id="{A607342D-B753-4F1D-A072-936637DF03AE}"/>
                  </a:ext>
                </a:extLst>
              </p:cNvPr>
              <p:cNvSpPr>
                <a:spLocks/>
              </p:cNvSpPr>
              <p:nvPr/>
            </p:nvSpPr>
            <p:spPr bwMode="auto">
              <a:xfrm>
                <a:off x="6005513" y="2936001"/>
                <a:ext cx="177800" cy="417513"/>
              </a:xfrm>
              <a:custGeom>
                <a:avLst/>
                <a:gdLst>
                  <a:gd name="connsiteX0" fmla="*/ 85725 w 177800"/>
                  <a:gd name="connsiteY0" fmla="*/ 0 h 417513"/>
                  <a:gd name="connsiteX1" fmla="*/ 85726 w 177800"/>
                  <a:gd name="connsiteY1" fmla="*/ 0 h 417513"/>
                  <a:gd name="connsiteX2" fmla="*/ 90488 w 177800"/>
                  <a:gd name="connsiteY2" fmla="*/ 0 h 417513"/>
                  <a:gd name="connsiteX3" fmla="*/ 90488 w 177800"/>
                  <a:gd name="connsiteY3" fmla="*/ 0 h 417513"/>
                  <a:gd name="connsiteX4" fmla="*/ 90488 w 177800"/>
                  <a:gd name="connsiteY4" fmla="*/ 3 h 417513"/>
                  <a:gd name="connsiteX5" fmla="*/ 177800 w 177800"/>
                  <a:gd name="connsiteY5" fmla="*/ 417513 h 417513"/>
                  <a:gd name="connsiteX6" fmla="*/ 90488 w 177800"/>
                  <a:gd name="connsiteY6" fmla="*/ 417513 h 417513"/>
                  <a:gd name="connsiteX7" fmla="*/ 85725 w 177800"/>
                  <a:gd name="connsiteY7" fmla="*/ 417513 h 417513"/>
                  <a:gd name="connsiteX8" fmla="*/ 0 w 177800"/>
                  <a:gd name="connsiteY8" fmla="*/ 417513 h 417513"/>
                  <a:gd name="connsiteX9" fmla="*/ 85725 w 177800"/>
                  <a:gd name="connsiteY9" fmla="*/ 3 h 4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00" h="417513">
                    <a:moveTo>
                      <a:pt x="85725" y="0"/>
                    </a:moveTo>
                    <a:lnTo>
                      <a:pt x="85726" y="0"/>
                    </a:lnTo>
                    <a:lnTo>
                      <a:pt x="90488" y="0"/>
                    </a:lnTo>
                    <a:lnTo>
                      <a:pt x="90488" y="0"/>
                    </a:lnTo>
                    <a:lnTo>
                      <a:pt x="90488" y="3"/>
                    </a:lnTo>
                    <a:lnTo>
                      <a:pt x="177800" y="417513"/>
                    </a:lnTo>
                    <a:lnTo>
                      <a:pt x="90488" y="417513"/>
                    </a:lnTo>
                    <a:lnTo>
                      <a:pt x="85725" y="417513"/>
                    </a:lnTo>
                    <a:lnTo>
                      <a:pt x="0" y="417513"/>
                    </a:lnTo>
                    <a:lnTo>
                      <a:pt x="85725" y="3"/>
                    </a:lnTo>
                    <a:close/>
                  </a:path>
                </a:pathLst>
              </a:custGeom>
              <a:solidFill>
                <a:schemeClr val="tx2"/>
              </a:solidFill>
              <a:ln>
                <a:noFill/>
              </a:ln>
            </p:spPr>
            <p:txBody>
              <a:bodyPr anchor="ctr"/>
              <a:lstStyle/>
              <a:p>
                <a:pPr algn="ctr"/>
                <a:endParaRPr/>
              </a:p>
            </p:txBody>
          </p:sp>
        </p:grpSp>
        <p:grpSp>
          <p:nvGrpSpPr>
            <p:cNvPr id="8" name="Group 35">
              <a:extLst>
                <a:ext uri="{FF2B5EF4-FFF2-40B4-BE49-F238E27FC236}">
                  <a16:creationId xmlns:a16="http://schemas.microsoft.com/office/drawing/2014/main" id="{D91E71B8-209F-4C62-8786-A66611150B40}"/>
                </a:ext>
              </a:extLst>
            </p:cNvPr>
            <p:cNvGrpSpPr/>
            <p:nvPr/>
          </p:nvGrpSpPr>
          <p:grpSpPr>
            <a:xfrm>
              <a:off x="3813176" y="2291376"/>
              <a:ext cx="4560888" cy="2728299"/>
              <a:chOff x="3813176" y="2291376"/>
              <a:chExt cx="4560888" cy="2728299"/>
            </a:xfrm>
          </p:grpSpPr>
          <p:sp>
            <p:nvSpPr>
              <p:cNvPr id="9" name="Freeform: Shape 5">
                <a:extLst>
                  <a:ext uri="{FF2B5EF4-FFF2-40B4-BE49-F238E27FC236}">
                    <a16:creationId xmlns:a16="http://schemas.microsoft.com/office/drawing/2014/main" id="{FFC7EC08-357D-4460-AE31-1BCE4377ADD1}"/>
                  </a:ext>
                </a:extLst>
              </p:cNvPr>
              <p:cNvSpPr>
                <a:spLocks/>
              </p:cNvSpPr>
              <p:nvPr/>
            </p:nvSpPr>
            <p:spPr bwMode="auto">
              <a:xfrm>
                <a:off x="3813176" y="3429000"/>
                <a:ext cx="2282825" cy="1590675"/>
              </a:xfrm>
              <a:custGeom>
                <a:avLst/>
                <a:gdLst>
                  <a:gd name="T0" fmla="*/ 475 w 475"/>
                  <a:gd name="T1" fmla="*/ 0 h 331"/>
                  <a:gd name="T2" fmla="*/ 0 w 475"/>
                  <a:gd name="T3" fmla="*/ 275 h 331"/>
                  <a:gd name="T4" fmla="*/ 153 w 475"/>
                  <a:gd name="T5" fmla="*/ 331 h 331"/>
                  <a:gd name="T6" fmla="*/ 453 w 475"/>
                  <a:gd name="T7" fmla="*/ 62 h 331"/>
                  <a:gd name="T8" fmla="*/ 475 w 475"/>
                  <a:gd name="T9" fmla="*/ 0 h 331"/>
                </a:gdLst>
                <a:ahLst/>
                <a:cxnLst>
                  <a:cxn ang="0">
                    <a:pos x="T0" y="T1"/>
                  </a:cxn>
                  <a:cxn ang="0">
                    <a:pos x="T2" y="T3"/>
                  </a:cxn>
                  <a:cxn ang="0">
                    <a:pos x="T4" y="T5"/>
                  </a:cxn>
                  <a:cxn ang="0">
                    <a:pos x="T6" y="T7"/>
                  </a:cxn>
                  <a:cxn ang="0">
                    <a:pos x="T8" y="T9"/>
                  </a:cxn>
                </a:cxnLst>
                <a:rect l="0" t="0" r="r" b="b"/>
                <a:pathLst>
                  <a:path w="475" h="331">
                    <a:moveTo>
                      <a:pt x="475" y="0"/>
                    </a:moveTo>
                    <a:cubicBezTo>
                      <a:pt x="264" y="0"/>
                      <a:pt x="118" y="76"/>
                      <a:pt x="0" y="275"/>
                    </a:cubicBezTo>
                    <a:cubicBezTo>
                      <a:pt x="18" y="267"/>
                      <a:pt x="100" y="253"/>
                      <a:pt x="153" y="331"/>
                    </a:cubicBezTo>
                    <a:cubicBezTo>
                      <a:pt x="195" y="211"/>
                      <a:pt x="453" y="62"/>
                      <a:pt x="453" y="62"/>
                    </a:cubicBezTo>
                    <a:lnTo>
                      <a:pt x="4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6">
                <a:extLst>
                  <a:ext uri="{FF2B5EF4-FFF2-40B4-BE49-F238E27FC236}">
                    <a16:creationId xmlns:a16="http://schemas.microsoft.com/office/drawing/2014/main" id="{03A4250E-75F1-42D5-A124-1FEFA9FE8598}"/>
                  </a:ext>
                </a:extLst>
              </p:cNvPr>
              <p:cNvSpPr>
                <a:spLocks/>
              </p:cNvSpPr>
              <p:nvPr/>
            </p:nvSpPr>
            <p:spPr bwMode="auto">
              <a:xfrm>
                <a:off x="6091239" y="3429000"/>
                <a:ext cx="2282825" cy="1590675"/>
              </a:xfrm>
              <a:custGeom>
                <a:avLst/>
                <a:gdLst>
                  <a:gd name="T0" fmla="*/ 0 w 475"/>
                  <a:gd name="T1" fmla="*/ 0 h 331"/>
                  <a:gd name="T2" fmla="*/ 475 w 475"/>
                  <a:gd name="T3" fmla="*/ 275 h 331"/>
                  <a:gd name="T4" fmla="*/ 322 w 475"/>
                  <a:gd name="T5" fmla="*/ 331 h 331"/>
                  <a:gd name="T6" fmla="*/ 22 w 475"/>
                  <a:gd name="T7" fmla="*/ 62 h 331"/>
                  <a:gd name="T8" fmla="*/ 0 w 475"/>
                  <a:gd name="T9" fmla="*/ 0 h 331"/>
                </a:gdLst>
                <a:ahLst/>
                <a:cxnLst>
                  <a:cxn ang="0">
                    <a:pos x="T0" y="T1"/>
                  </a:cxn>
                  <a:cxn ang="0">
                    <a:pos x="T2" y="T3"/>
                  </a:cxn>
                  <a:cxn ang="0">
                    <a:pos x="T4" y="T5"/>
                  </a:cxn>
                  <a:cxn ang="0">
                    <a:pos x="T6" y="T7"/>
                  </a:cxn>
                  <a:cxn ang="0">
                    <a:pos x="T8" y="T9"/>
                  </a:cxn>
                </a:cxnLst>
                <a:rect l="0" t="0" r="r" b="b"/>
                <a:pathLst>
                  <a:path w="475" h="331">
                    <a:moveTo>
                      <a:pt x="0" y="0"/>
                    </a:moveTo>
                    <a:cubicBezTo>
                      <a:pt x="211" y="0"/>
                      <a:pt x="357" y="76"/>
                      <a:pt x="475" y="275"/>
                    </a:cubicBezTo>
                    <a:cubicBezTo>
                      <a:pt x="457" y="267"/>
                      <a:pt x="375" y="253"/>
                      <a:pt x="322" y="331"/>
                    </a:cubicBezTo>
                    <a:cubicBezTo>
                      <a:pt x="280" y="211"/>
                      <a:pt x="22" y="62"/>
                      <a:pt x="22" y="62"/>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Freeform: Shape 7">
                <a:extLst>
                  <a:ext uri="{FF2B5EF4-FFF2-40B4-BE49-F238E27FC236}">
                    <a16:creationId xmlns:a16="http://schemas.microsoft.com/office/drawing/2014/main" id="{792EB640-06AD-4A69-8DB9-C8579C366618}"/>
                  </a:ext>
                </a:extLst>
              </p:cNvPr>
              <p:cNvSpPr>
                <a:spLocks/>
              </p:cNvSpPr>
              <p:nvPr/>
            </p:nvSpPr>
            <p:spPr bwMode="auto">
              <a:xfrm>
                <a:off x="6086476" y="3429000"/>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8">
                <a:extLst>
                  <a:ext uri="{FF2B5EF4-FFF2-40B4-BE49-F238E27FC236}">
                    <a16:creationId xmlns:a16="http://schemas.microsoft.com/office/drawing/2014/main" id="{485DE1F8-70CC-4DBA-AF64-968DC019ED28}"/>
                  </a:ext>
                </a:extLst>
              </p:cNvPr>
              <p:cNvSpPr>
                <a:spLocks/>
              </p:cNvSpPr>
              <p:nvPr/>
            </p:nvSpPr>
            <p:spPr bwMode="auto">
              <a:xfrm>
                <a:off x="6091239" y="3429000"/>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94C8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9">
                <a:extLst>
                  <a:ext uri="{FF2B5EF4-FFF2-40B4-BE49-F238E27FC236}">
                    <a16:creationId xmlns:a16="http://schemas.microsoft.com/office/drawing/2014/main" id="{A1806553-3993-4160-A740-FC3C11A430E1}"/>
                  </a:ext>
                </a:extLst>
              </p:cNvPr>
              <p:cNvSpPr>
                <a:spLocks/>
              </p:cNvSpPr>
              <p:nvPr/>
            </p:nvSpPr>
            <p:spPr bwMode="auto">
              <a:xfrm>
                <a:off x="6091239" y="3429000"/>
                <a:ext cx="1547813" cy="1590675"/>
              </a:xfrm>
              <a:custGeom>
                <a:avLst/>
                <a:gdLst>
                  <a:gd name="T0" fmla="*/ 0 w 322"/>
                  <a:gd name="T1" fmla="*/ 0 h 331"/>
                  <a:gd name="T2" fmla="*/ 0 w 322"/>
                  <a:gd name="T3" fmla="*/ 288 h 331"/>
                  <a:gd name="T4" fmla="*/ 322 w 322"/>
                  <a:gd name="T5" fmla="*/ 331 h 331"/>
                  <a:gd name="T6" fmla="*/ 0 w 322"/>
                  <a:gd name="T7" fmla="*/ 0 h 331"/>
                </a:gdLst>
                <a:ahLst/>
                <a:cxnLst>
                  <a:cxn ang="0">
                    <a:pos x="T0" y="T1"/>
                  </a:cxn>
                  <a:cxn ang="0">
                    <a:pos x="T2" y="T3"/>
                  </a:cxn>
                  <a:cxn ang="0">
                    <a:pos x="T4" y="T5"/>
                  </a:cxn>
                  <a:cxn ang="0">
                    <a:pos x="T6" y="T7"/>
                  </a:cxn>
                </a:cxnLst>
                <a:rect l="0" t="0" r="r" b="b"/>
                <a:pathLst>
                  <a:path w="322" h="331">
                    <a:moveTo>
                      <a:pt x="0" y="0"/>
                    </a:moveTo>
                    <a:cubicBezTo>
                      <a:pt x="0" y="288"/>
                      <a:pt x="0" y="288"/>
                      <a:pt x="0" y="288"/>
                    </a:cubicBezTo>
                    <a:cubicBezTo>
                      <a:pt x="112" y="288"/>
                      <a:pt x="263" y="285"/>
                      <a:pt x="322" y="331"/>
                    </a:cubicBezTo>
                    <a:cubicBezTo>
                      <a:pt x="243" y="67"/>
                      <a:pt x="149" y="3"/>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10">
                <a:extLst>
                  <a:ext uri="{FF2B5EF4-FFF2-40B4-BE49-F238E27FC236}">
                    <a16:creationId xmlns:a16="http://schemas.microsoft.com/office/drawing/2014/main" id="{01336F8D-BA3A-4F23-AFBB-71E43925995E}"/>
                  </a:ext>
                </a:extLst>
              </p:cNvPr>
              <p:cNvSpPr>
                <a:spLocks/>
              </p:cNvSpPr>
              <p:nvPr/>
            </p:nvSpPr>
            <p:spPr bwMode="auto">
              <a:xfrm>
                <a:off x="4548189" y="3429000"/>
                <a:ext cx="1547813" cy="1590675"/>
              </a:xfrm>
              <a:custGeom>
                <a:avLst/>
                <a:gdLst>
                  <a:gd name="T0" fmla="*/ 322 w 322"/>
                  <a:gd name="T1" fmla="*/ 0 h 331"/>
                  <a:gd name="T2" fmla="*/ 322 w 322"/>
                  <a:gd name="T3" fmla="*/ 288 h 331"/>
                  <a:gd name="T4" fmla="*/ 0 w 322"/>
                  <a:gd name="T5" fmla="*/ 331 h 331"/>
                  <a:gd name="T6" fmla="*/ 322 w 322"/>
                  <a:gd name="T7" fmla="*/ 0 h 331"/>
                </a:gdLst>
                <a:ahLst/>
                <a:cxnLst>
                  <a:cxn ang="0">
                    <a:pos x="T0" y="T1"/>
                  </a:cxn>
                  <a:cxn ang="0">
                    <a:pos x="T2" y="T3"/>
                  </a:cxn>
                  <a:cxn ang="0">
                    <a:pos x="T4" y="T5"/>
                  </a:cxn>
                  <a:cxn ang="0">
                    <a:pos x="T6" y="T7"/>
                  </a:cxn>
                </a:cxnLst>
                <a:rect l="0" t="0" r="r" b="b"/>
                <a:pathLst>
                  <a:path w="322" h="331">
                    <a:moveTo>
                      <a:pt x="322" y="0"/>
                    </a:moveTo>
                    <a:cubicBezTo>
                      <a:pt x="322" y="288"/>
                      <a:pt x="322" y="288"/>
                      <a:pt x="322" y="288"/>
                    </a:cubicBezTo>
                    <a:cubicBezTo>
                      <a:pt x="211" y="288"/>
                      <a:pt x="59" y="285"/>
                      <a:pt x="0" y="331"/>
                    </a:cubicBezTo>
                    <a:cubicBezTo>
                      <a:pt x="79" y="67"/>
                      <a:pt x="173" y="3"/>
                      <a:pt x="3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5" name="Group 23">
                <a:extLst>
                  <a:ext uri="{FF2B5EF4-FFF2-40B4-BE49-F238E27FC236}">
                    <a16:creationId xmlns:a16="http://schemas.microsoft.com/office/drawing/2014/main" id="{BD3B4ED6-5B71-4D9B-9C33-06A72B944075}"/>
                  </a:ext>
                </a:extLst>
              </p:cNvPr>
              <p:cNvGrpSpPr/>
              <p:nvPr/>
            </p:nvGrpSpPr>
            <p:grpSpPr>
              <a:xfrm>
                <a:off x="5238068" y="2291376"/>
                <a:ext cx="529914" cy="595974"/>
                <a:chOff x="5238068" y="2291376"/>
                <a:chExt cx="529914" cy="595974"/>
              </a:xfrm>
            </p:grpSpPr>
            <p:sp>
              <p:nvSpPr>
                <p:cNvPr id="31" name="Freeform: Shape 24">
                  <a:extLst>
                    <a:ext uri="{FF2B5EF4-FFF2-40B4-BE49-F238E27FC236}">
                      <a16:creationId xmlns:a16="http://schemas.microsoft.com/office/drawing/2014/main" id="{5EF01C39-C481-46A3-A58B-3D0A6C71C8F9}"/>
                    </a:ext>
                  </a:extLst>
                </p:cNvPr>
                <p:cNvSpPr/>
                <p:nvPr/>
              </p:nvSpPr>
              <p:spPr>
                <a:xfrm>
                  <a:off x="5238068"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1"/>
                </a:solidFill>
                <a:ln w="12700" cap="flat">
                  <a:noFill/>
                  <a:miter lim="400000"/>
                </a:ln>
                <a:effectLst/>
              </p:spPr>
              <p:txBody>
                <a:bodyPr anchor="ctr"/>
                <a:lstStyle/>
                <a:p>
                  <a:pPr algn="ctr"/>
                  <a:endParaRPr/>
                </a:p>
              </p:txBody>
            </p:sp>
            <p:sp>
              <p:nvSpPr>
                <p:cNvPr id="32" name="Freeform: Shape 25">
                  <a:extLst>
                    <a:ext uri="{FF2B5EF4-FFF2-40B4-BE49-F238E27FC236}">
                      <a16:creationId xmlns:a16="http://schemas.microsoft.com/office/drawing/2014/main" id="{0AEC643E-D808-47DA-A922-35CF297E40C7}"/>
                    </a:ext>
                  </a:extLst>
                </p:cNvPr>
                <p:cNvSpPr>
                  <a:spLocks/>
                </p:cNvSpPr>
                <p:nvPr/>
              </p:nvSpPr>
              <p:spPr bwMode="auto">
                <a:xfrm>
                  <a:off x="5357526" y="2503824"/>
                  <a:ext cx="290998" cy="29099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grpSp>
          <p:grpSp>
            <p:nvGrpSpPr>
              <p:cNvPr id="16" name="Group 26">
                <a:extLst>
                  <a:ext uri="{FF2B5EF4-FFF2-40B4-BE49-F238E27FC236}">
                    <a16:creationId xmlns:a16="http://schemas.microsoft.com/office/drawing/2014/main" id="{37B421CE-283B-439B-B92B-8AC260087BD9}"/>
                  </a:ext>
                </a:extLst>
              </p:cNvPr>
              <p:cNvGrpSpPr/>
              <p:nvPr/>
            </p:nvGrpSpPr>
            <p:grpSpPr>
              <a:xfrm>
                <a:off x="7772232" y="2928062"/>
                <a:ext cx="529914" cy="595974"/>
                <a:chOff x="7772232" y="2928062"/>
                <a:chExt cx="529914" cy="595974"/>
              </a:xfrm>
            </p:grpSpPr>
            <p:sp>
              <p:nvSpPr>
                <p:cNvPr id="29" name="Freeform: Shape 27">
                  <a:extLst>
                    <a:ext uri="{FF2B5EF4-FFF2-40B4-BE49-F238E27FC236}">
                      <a16:creationId xmlns:a16="http://schemas.microsoft.com/office/drawing/2014/main" id="{6EF8B8D7-6D75-4461-8D8D-C838899FBE24}"/>
                    </a:ext>
                  </a:extLst>
                </p:cNvPr>
                <p:cNvSpPr/>
                <p:nvPr/>
              </p:nvSpPr>
              <p:spPr>
                <a:xfrm>
                  <a:off x="77722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4"/>
                </a:solidFill>
                <a:ln w="12700" cap="flat">
                  <a:noFill/>
                  <a:miter lim="400000"/>
                </a:ln>
                <a:effectLst/>
              </p:spPr>
              <p:txBody>
                <a:bodyPr anchor="ctr"/>
                <a:lstStyle/>
                <a:p>
                  <a:pPr algn="ctr"/>
                  <a:endParaRPr/>
                </a:p>
              </p:txBody>
            </p:sp>
            <p:sp>
              <p:nvSpPr>
                <p:cNvPr id="30" name="Freeform: Shape 28">
                  <a:extLst>
                    <a:ext uri="{FF2B5EF4-FFF2-40B4-BE49-F238E27FC236}">
                      <a16:creationId xmlns:a16="http://schemas.microsoft.com/office/drawing/2014/main" id="{A67C9D43-7064-414A-882D-CFB880881A18}"/>
                    </a:ext>
                  </a:extLst>
                </p:cNvPr>
                <p:cNvSpPr>
                  <a:spLocks/>
                </p:cNvSpPr>
                <p:nvPr/>
              </p:nvSpPr>
              <p:spPr bwMode="auto">
                <a:xfrm>
                  <a:off x="7891690" y="3136384"/>
                  <a:ext cx="290998" cy="23769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nvGrpSpPr>
              <p:cNvPr id="17" name="Group 29">
                <a:extLst>
                  <a:ext uri="{FF2B5EF4-FFF2-40B4-BE49-F238E27FC236}">
                    <a16:creationId xmlns:a16="http://schemas.microsoft.com/office/drawing/2014/main" id="{C7FA0562-14CA-4216-87B3-F63356C655D4}"/>
                  </a:ext>
                </a:extLst>
              </p:cNvPr>
              <p:cNvGrpSpPr/>
              <p:nvPr/>
            </p:nvGrpSpPr>
            <p:grpSpPr>
              <a:xfrm>
                <a:off x="6414494" y="2291376"/>
                <a:ext cx="529914" cy="595974"/>
                <a:chOff x="6414494" y="2291376"/>
                <a:chExt cx="529914" cy="595974"/>
              </a:xfrm>
            </p:grpSpPr>
            <p:sp>
              <p:nvSpPr>
                <p:cNvPr id="27" name="Freeform: Shape 30">
                  <a:extLst>
                    <a:ext uri="{FF2B5EF4-FFF2-40B4-BE49-F238E27FC236}">
                      <a16:creationId xmlns:a16="http://schemas.microsoft.com/office/drawing/2014/main" id="{18701F4C-11E5-40A9-A6F4-7B908DA3DD28}"/>
                    </a:ext>
                  </a:extLst>
                </p:cNvPr>
                <p:cNvSpPr/>
                <p:nvPr/>
              </p:nvSpPr>
              <p:spPr>
                <a:xfrm>
                  <a:off x="6414494" y="2291376"/>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3"/>
                </a:solidFill>
                <a:ln w="12700" cap="flat">
                  <a:noFill/>
                  <a:miter lim="400000"/>
                </a:ln>
                <a:effectLst/>
              </p:spPr>
              <p:txBody>
                <a:bodyPr anchor="ctr"/>
                <a:lstStyle/>
                <a:p>
                  <a:pPr algn="ctr"/>
                  <a:endParaRPr/>
                </a:p>
              </p:txBody>
            </p:sp>
            <p:sp>
              <p:nvSpPr>
                <p:cNvPr id="28" name="Freeform: Shape 31">
                  <a:extLst>
                    <a:ext uri="{FF2B5EF4-FFF2-40B4-BE49-F238E27FC236}">
                      <a16:creationId xmlns:a16="http://schemas.microsoft.com/office/drawing/2014/main" id="{21336D26-5A8A-453C-9286-1FC22F4DB7C3}"/>
                    </a:ext>
                  </a:extLst>
                </p:cNvPr>
                <p:cNvSpPr>
                  <a:spLocks/>
                </p:cNvSpPr>
                <p:nvPr/>
              </p:nvSpPr>
              <p:spPr bwMode="auto">
                <a:xfrm>
                  <a:off x="6533952" y="2515484"/>
                  <a:ext cx="290998" cy="23769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grpSp>
          <p:grpSp>
            <p:nvGrpSpPr>
              <p:cNvPr id="18" name="Group 32">
                <a:extLst>
                  <a:ext uri="{FF2B5EF4-FFF2-40B4-BE49-F238E27FC236}">
                    <a16:creationId xmlns:a16="http://schemas.microsoft.com/office/drawing/2014/main" id="{DBA9540C-1596-40B3-8FDC-B4FC20BC04C9}"/>
                  </a:ext>
                </a:extLst>
              </p:cNvPr>
              <p:cNvGrpSpPr/>
              <p:nvPr/>
            </p:nvGrpSpPr>
            <p:grpSpPr>
              <a:xfrm>
                <a:off x="3880332" y="2928062"/>
                <a:ext cx="529914" cy="595974"/>
                <a:chOff x="3880332" y="2928062"/>
                <a:chExt cx="529914" cy="595974"/>
              </a:xfrm>
            </p:grpSpPr>
            <p:sp>
              <p:nvSpPr>
                <p:cNvPr id="23" name="Freeform: Shape 33">
                  <a:extLst>
                    <a:ext uri="{FF2B5EF4-FFF2-40B4-BE49-F238E27FC236}">
                      <a16:creationId xmlns:a16="http://schemas.microsoft.com/office/drawing/2014/main" id="{5E45F5AA-169E-49F6-8670-8FBCEDF4C7B4}"/>
                    </a:ext>
                  </a:extLst>
                </p:cNvPr>
                <p:cNvSpPr/>
                <p:nvPr/>
              </p:nvSpPr>
              <p:spPr>
                <a:xfrm>
                  <a:off x="3880332" y="2928062"/>
                  <a:ext cx="529914" cy="595974"/>
                </a:xfrm>
                <a:custGeom>
                  <a:avLst/>
                  <a:gdLst/>
                  <a:ahLst/>
                  <a:cxnLst>
                    <a:cxn ang="0">
                      <a:pos x="wd2" y="hd2"/>
                    </a:cxn>
                    <a:cxn ang="5400000">
                      <a:pos x="wd2" y="hd2"/>
                    </a:cxn>
                    <a:cxn ang="10800000">
                      <a:pos x="wd2" y="hd2"/>
                    </a:cxn>
                    <a:cxn ang="16200000">
                      <a:pos x="wd2" y="hd2"/>
                    </a:cxn>
                  </a:cxnLst>
                  <a:rect l="0" t="0" r="r" b="b"/>
                  <a:pathLst>
                    <a:path w="21597" h="21600" extrusionOk="0">
                      <a:moveTo>
                        <a:pt x="3163" y="18980"/>
                      </a:moveTo>
                      <a:cubicBezTo>
                        <a:pt x="1208" y="17359"/>
                        <a:pt x="3" y="15121"/>
                        <a:pt x="0" y="12653"/>
                      </a:cubicBezTo>
                      <a:cubicBezTo>
                        <a:pt x="-3" y="10068"/>
                        <a:pt x="1252" y="7771"/>
                        <a:pt x="3465" y="6076"/>
                      </a:cubicBezTo>
                      <a:lnTo>
                        <a:pt x="10799" y="0"/>
                      </a:lnTo>
                      <a:lnTo>
                        <a:pt x="18412" y="6308"/>
                      </a:lnTo>
                      <a:cubicBezTo>
                        <a:pt x="20379" y="7929"/>
                        <a:pt x="21597" y="10173"/>
                        <a:pt x="21597" y="12653"/>
                      </a:cubicBezTo>
                      <a:cubicBezTo>
                        <a:pt x="21597" y="17594"/>
                        <a:pt x="16762" y="21599"/>
                        <a:pt x="10799" y="21600"/>
                      </a:cubicBezTo>
                      <a:cubicBezTo>
                        <a:pt x="7817" y="21600"/>
                        <a:pt x="5116" y="20599"/>
                        <a:pt x="3163" y="18980"/>
                      </a:cubicBezTo>
                      <a:close/>
                    </a:path>
                  </a:pathLst>
                </a:custGeom>
                <a:solidFill>
                  <a:schemeClr val="accent2"/>
                </a:solidFill>
                <a:ln w="12700" cap="flat">
                  <a:noFill/>
                  <a:miter lim="400000"/>
                </a:ln>
                <a:effectLst/>
              </p:spPr>
              <p:txBody>
                <a:bodyPr anchor="ctr"/>
                <a:lstStyle/>
                <a:p>
                  <a:pPr algn="ctr"/>
                  <a:endParaRPr/>
                </a:p>
              </p:txBody>
            </p:sp>
            <p:sp>
              <p:nvSpPr>
                <p:cNvPr id="26" name="Freeform: Shape 34">
                  <a:extLst>
                    <a:ext uri="{FF2B5EF4-FFF2-40B4-BE49-F238E27FC236}">
                      <a16:creationId xmlns:a16="http://schemas.microsoft.com/office/drawing/2014/main" id="{CF9B4C98-8C96-4590-BCE8-56FB41F1DE61}"/>
                    </a:ext>
                  </a:extLst>
                </p:cNvPr>
                <p:cNvSpPr>
                  <a:spLocks/>
                </p:cNvSpPr>
                <p:nvPr/>
              </p:nvSpPr>
              <p:spPr bwMode="auto">
                <a:xfrm>
                  <a:off x="3999790" y="3102378"/>
                  <a:ext cx="290998" cy="288117"/>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grpSp>
          <p:sp>
            <p:nvSpPr>
              <p:cNvPr id="19" name="Freeform: Shape 47">
                <a:extLst>
                  <a:ext uri="{FF2B5EF4-FFF2-40B4-BE49-F238E27FC236}">
                    <a16:creationId xmlns:a16="http://schemas.microsoft.com/office/drawing/2014/main" id="{738136F8-D6D3-4976-919A-26340056ABC2}"/>
                  </a:ext>
                </a:extLst>
              </p:cNvPr>
              <p:cNvSpPr>
                <a:spLocks/>
              </p:cNvSpPr>
              <p:nvPr/>
            </p:nvSpPr>
            <p:spPr bwMode="auto">
              <a:xfrm>
                <a:off x="5317331" y="3989264"/>
                <a:ext cx="374799" cy="37479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bg1"/>
              </a:solidFill>
              <a:ln>
                <a:noFill/>
              </a:ln>
              <a:extLst/>
            </p:spPr>
            <p:txBody>
              <a:bodyPr anchor="ctr"/>
              <a:lstStyle/>
              <a:p>
                <a:pPr algn="ctr"/>
                <a:endParaRPr/>
              </a:p>
            </p:txBody>
          </p:sp>
          <p:sp>
            <p:nvSpPr>
              <p:cNvPr id="20" name="Freeform: Shape 48">
                <a:extLst>
                  <a:ext uri="{FF2B5EF4-FFF2-40B4-BE49-F238E27FC236}">
                    <a16:creationId xmlns:a16="http://schemas.microsoft.com/office/drawing/2014/main" id="{839A53FC-3309-49B0-8AE6-BFB8B2B368DB}"/>
                  </a:ext>
                </a:extLst>
              </p:cNvPr>
              <p:cNvSpPr>
                <a:spLocks/>
              </p:cNvSpPr>
              <p:nvPr/>
            </p:nvSpPr>
            <p:spPr bwMode="auto">
              <a:xfrm>
                <a:off x="4293827" y="4160979"/>
                <a:ext cx="374799" cy="371088"/>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1"/>
              </a:solidFill>
              <a:ln>
                <a:noFill/>
              </a:ln>
              <a:extLst/>
            </p:spPr>
            <p:txBody>
              <a:bodyPr anchor="ctr"/>
              <a:lstStyle/>
              <a:p>
                <a:pPr algn="ctr"/>
                <a:endParaRPr/>
              </a:p>
            </p:txBody>
          </p:sp>
          <p:sp>
            <p:nvSpPr>
              <p:cNvPr id="21" name="Freeform: Shape 49">
                <a:extLst>
                  <a:ext uri="{FF2B5EF4-FFF2-40B4-BE49-F238E27FC236}">
                    <a16:creationId xmlns:a16="http://schemas.microsoft.com/office/drawing/2014/main" id="{BDEBCF33-F44C-4489-BA42-0DA813DCD7A0}"/>
                  </a:ext>
                </a:extLst>
              </p:cNvPr>
              <p:cNvSpPr>
                <a:spLocks/>
              </p:cNvSpPr>
              <p:nvPr/>
            </p:nvSpPr>
            <p:spPr bwMode="auto">
              <a:xfrm>
                <a:off x="6490345" y="4023588"/>
                <a:ext cx="374799" cy="306150"/>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48 h 144"/>
                  <a:gd name="T32" fmla="*/ 168 w 176"/>
                  <a:gd name="T33" fmla="*/ 48 h 144"/>
                  <a:gd name="T34" fmla="*/ 168 w 176"/>
                  <a:gd name="T35" fmla="*/ 128 h 144"/>
                  <a:gd name="T36" fmla="*/ 168 w 176"/>
                  <a:gd name="T37" fmla="*/ 40 h 144"/>
                  <a:gd name="T38" fmla="*/ 8 w 176"/>
                  <a:gd name="T39" fmla="*/ 40 h 144"/>
                  <a:gd name="T40" fmla="*/ 8 w 176"/>
                  <a:gd name="T41" fmla="*/ 16 h 144"/>
                  <a:gd name="T42" fmla="*/ 16 w 176"/>
                  <a:gd name="T43" fmla="*/ 8 h 144"/>
                  <a:gd name="T44" fmla="*/ 56 w 176"/>
                  <a:gd name="T45" fmla="*/ 8 h 144"/>
                  <a:gd name="T46" fmla="*/ 88 w 176"/>
                  <a:gd name="T47" fmla="*/ 24 h 144"/>
                  <a:gd name="T48" fmla="*/ 160 w 176"/>
                  <a:gd name="T49" fmla="*/ 24 h 144"/>
                  <a:gd name="T50" fmla="*/ 168 w 176"/>
                  <a:gd name="T51" fmla="*/ 32 h 144"/>
                  <a:gd name="T52" fmla="*/ 168 w 176"/>
                  <a:gd name="T5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bg1"/>
              </a:solidFill>
              <a:ln>
                <a:noFill/>
              </a:ln>
              <a:extLst/>
            </p:spPr>
            <p:txBody>
              <a:bodyPr anchor="ctr"/>
              <a:lstStyle/>
              <a:p>
                <a:pPr algn="ctr"/>
                <a:endParaRPr/>
              </a:p>
            </p:txBody>
          </p:sp>
          <p:sp>
            <p:nvSpPr>
              <p:cNvPr id="22" name="Freeform: Shape 50">
                <a:extLst>
                  <a:ext uri="{FF2B5EF4-FFF2-40B4-BE49-F238E27FC236}">
                    <a16:creationId xmlns:a16="http://schemas.microsoft.com/office/drawing/2014/main" id="{8662D366-8B91-4742-B330-D7AAE84A8414}"/>
                  </a:ext>
                </a:extLst>
              </p:cNvPr>
              <p:cNvSpPr>
                <a:spLocks/>
              </p:cNvSpPr>
              <p:nvPr/>
            </p:nvSpPr>
            <p:spPr bwMode="auto">
              <a:xfrm>
                <a:off x="7516762" y="4157595"/>
                <a:ext cx="374799" cy="306150"/>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bg1"/>
              </a:solidFill>
              <a:ln>
                <a:noFill/>
              </a:ln>
              <a:extLst/>
            </p:spPr>
            <p:txBody>
              <a:bodyPr anchor="ctr"/>
              <a:lstStyle/>
              <a:p>
                <a:pPr algn="ctr"/>
                <a:endParaRPr/>
              </a:p>
            </p:txBody>
          </p:sp>
        </p:grpSp>
      </p:grpSp>
    </p:spTree>
    <p:extLst>
      <p:ext uri="{BB962C8B-B14F-4D97-AF65-F5344CB8AC3E}">
        <p14:creationId xmlns:p14="http://schemas.microsoft.com/office/powerpoint/2010/main" val="28558463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19697" y="2108239"/>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柒</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185" y="3184787"/>
            <a:ext cx="416573" cy="2554545"/>
          </a:xfrm>
          <a:prstGeom prst="rect">
            <a:avLst/>
          </a:prstGeom>
          <a:noFill/>
        </p:spPr>
        <p:txBody>
          <a:bodyPr vert="horz" wrap="square" rtlCol="0">
            <a:spAutoFit/>
          </a:bodyPr>
          <a:lstStyle/>
          <a:p>
            <a:pPr lvl="0"/>
            <a:r>
              <a:rPr lang="zh-CN" altLang="zh-CN" sz="3200" dirty="0"/>
              <a:t>验收说明</a:t>
            </a:r>
          </a:p>
          <a:p>
            <a:endParaRPr lang="zh-CN" altLang="en-US" sz="3200" dirty="0">
              <a:solidFill>
                <a:schemeClr val="tx1">
                  <a:lumMod val="75000"/>
                  <a:lumOff val="25000"/>
                </a:schemeClr>
              </a:solidFill>
              <a:latin typeface="微软雅黑" panose="020B0503020204020204" charset="-122"/>
              <a:ea typeface="微软雅黑" panose="020B0503020204020204" charset="-122"/>
            </a:endParaRP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414292158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id="{2F363140-DCC6-4D69-A5F5-672262D34274}"/>
              </a:ext>
            </a:extLst>
          </p:cNvPr>
          <p:cNvGrpSpPr/>
          <p:nvPr>
            <p:custDataLst>
              <p:tags r:id="rId2"/>
            </p:custDataLst>
          </p:nvPr>
        </p:nvGrpSpPr>
        <p:grpSpPr>
          <a:xfrm>
            <a:off x="4207630" y="4997265"/>
            <a:ext cx="4370991" cy="805330"/>
            <a:chOff x="4207630" y="4997265"/>
            <a:chExt cx="4370991" cy="805330"/>
          </a:xfrm>
        </p:grpSpPr>
        <p:sp>
          <p:nvSpPr>
            <p:cNvPr id="4" name="Oval 54">
              <a:extLst>
                <a:ext uri="{FF2B5EF4-FFF2-40B4-BE49-F238E27FC236}">
                  <a16:creationId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id="{FA67C959-A658-4891-A4F5-8A7DCDF4B79F}"/>
                </a:ext>
              </a:extLst>
            </p:cNvPr>
            <p:cNvGrpSpPr/>
            <p:nvPr/>
          </p:nvGrpSpPr>
          <p:grpSpPr>
            <a:xfrm flipH="1">
              <a:off x="5021916" y="5198793"/>
              <a:ext cx="2524606" cy="415582"/>
              <a:chOff x="2108477" y="2662215"/>
              <a:chExt cx="2600806" cy="395205"/>
            </a:xfrm>
          </p:grpSpPr>
          <p:grpSp>
            <p:nvGrpSpPr>
              <p:cNvPr id="13" name="Group 63">
                <a:extLst>
                  <a:ext uri="{FF2B5EF4-FFF2-40B4-BE49-F238E27FC236}">
                    <a16:creationId xmlns:a16="http://schemas.microsoft.com/office/drawing/2014/main" id="{0ED25F14-8F8D-46A9-BD3B-355C45DDE2AA}"/>
                  </a:ext>
                </a:extLst>
              </p:cNvPr>
              <p:cNvGrpSpPr/>
              <p:nvPr/>
            </p:nvGrpSpPr>
            <p:grpSpPr>
              <a:xfrm>
                <a:off x="2108477" y="2757465"/>
                <a:ext cx="2423386" cy="299955"/>
                <a:chOff x="2108477" y="2757465"/>
                <a:chExt cx="2423386" cy="299955"/>
              </a:xfrm>
            </p:grpSpPr>
            <p:cxnSp>
              <p:nvCxnSpPr>
                <p:cNvPr id="15" name="Straight Connector 65">
                  <a:extLst>
                    <a:ext uri="{FF2B5EF4-FFF2-40B4-BE49-F238E27FC236}">
                      <a16:creationId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id="{CC835638-00FE-4D30-BE7B-B106EC003EBB}"/>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id="{10B1B8B2-9DC8-42D1-BCED-B7083D2FF9F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Oval 68">
              <a:extLst>
                <a:ext uri="{FF2B5EF4-FFF2-40B4-BE49-F238E27FC236}">
                  <a16:creationId xmlns:a16="http://schemas.microsoft.com/office/drawing/2014/main" id="{3CD41BFE-0860-4C2A-A712-8380CB7A5B12}"/>
                </a:ext>
              </a:extLst>
            </p:cNvPr>
            <p:cNvSpPr/>
            <p:nvPr/>
          </p:nvSpPr>
          <p:spPr>
            <a:xfrm>
              <a:off x="4207630" y="4997265"/>
              <a:ext cx="736265" cy="73626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69">
              <a:extLst>
                <a:ext uri="{FF2B5EF4-FFF2-40B4-BE49-F238E27FC236}">
                  <a16:creationId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id="{68BF7085-C793-4DEF-BB5B-20C9DDC6679A}"/>
              </a:ext>
            </a:extLst>
          </p:cNvPr>
          <p:cNvGrpSpPr/>
          <p:nvPr>
            <p:custDataLst>
              <p:tags r:id="rId3"/>
            </p:custDataLst>
          </p:nvPr>
        </p:nvGrpSpPr>
        <p:grpSpPr>
          <a:xfrm>
            <a:off x="7051661" y="2512363"/>
            <a:ext cx="3044534" cy="1342684"/>
            <a:chOff x="7051661" y="2512363"/>
            <a:chExt cx="3044534" cy="1342684"/>
          </a:xfrm>
        </p:grpSpPr>
        <p:sp>
          <p:nvSpPr>
            <p:cNvPr id="18" name="Oval 56">
              <a:extLst>
                <a:ext uri="{FF2B5EF4-FFF2-40B4-BE49-F238E27FC236}">
                  <a16:creationId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id="{EFD8F734-A4E1-4FBC-9B3A-7B8CB1353E3C}"/>
                </a:ext>
              </a:extLst>
            </p:cNvPr>
            <p:cNvGrpSpPr/>
            <p:nvPr/>
          </p:nvGrpSpPr>
          <p:grpSpPr>
            <a:xfrm flipH="1">
              <a:off x="7855127" y="2767097"/>
              <a:ext cx="1407148" cy="661903"/>
              <a:chOff x="3302135" y="2662215"/>
              <a:chExt cx="1407148" cy="661903"/>
            </a:xfrm>
          </p:grpSpPr>
          <p:cxnSp>
            <p:nvCxnSpPr>
              <p:cNvPr id="27" name="Straight Connector 90">
                <a:extLst>
                  <a:ext uri="{FF2B5EF4-FFF2-40B4-BE49-F238E27FC236}">
                    <a16:creationId xmlns:a16="http://schemas.microsoft.com/office/drawing/2014/main" id="{029593DF-FE3F-4512-AB17-47B3C3769D7E}"/>
                  </a:ext>
                </a:extLst>
              </p:cNvPr>
              <p:cNvCxnSpPr>
                <a:stCxn id="28" idx="2"/>
              </p:cNvCxnSpPr>
              <p:nvPr/>
            </p:nvCxnSpPr>
            <p:spPr>
              <a:xfrm flipH="1">
                <a:off x="3302135" y="2757465"/>
                <a:ext cx="1216648" cy="56665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id="{6D692579-87B9-42FF-9AB0-B023A377F0A3}"/>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Oval 96">
              <a:extLst>
                <a:ext uri="{FF2B5EF4-FFF2-40B4-BE49-F238E27FC236}">
                  <a16:creationId xmlns:a16="http://schemas.microsoft.com/office/drawing/2014/main" id="{39D43346-9DB8-4841-A410-DF8740EC2D4A}"/>
                </a:ext>
              </a:extLst>
            </p:cNvPr>
            <p:cNvSpPr/>
            <p:nvPr/>
          </p:nvSpPr>
          <p:spPr>
            <a:xfrm>
              <a:off x="7051661" y="2512363"/>
              <a:ext cx="736265" cy="73626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97">
              <a:extLst>
                <a:ext uri="{FF2B5EF4-FFF2-40B4-BE49-F238E27FC236}">
                  <a16:creationId xmlns:a16="http://schemas.microsoft.com/office/drawing/2014/main" id="{346B7F2D-4891-4ECE-B42A-A88C5994CBB7}"/>
                </a:ext>
              </a:extLst>
            </p:cNvPr>
            <p:cNvGrpSpPr/>
            <p:nvPr/>
          </p:nvGrpSpPr>
          <p:grpSpPr>
            <a:xfrm>
              <a:off x="7231041" y="2719947"/>
              <a:ext cx="377503" cy="353204"/>
              <a:chOff x="6964363" y="2108200"/>
              <a:chExt cx="690562" cy="646113"/>
            </a:xfrm>
            <a:solidFill>
              <a:schemeClr val="bg1"/>
            </a:solidFill>
          </p:grpSpPr>
          <p:sp>
            <p:nvSpPr>
              <p:cNvPr id="25" name="Freeform: Shape 98">
                <a:extLst>
                  <a:ext uri="{FF2B5EF4-FFF2-40B4-BE49-F238E27FC236}">
                    <a16:creationId xmlns:a16="http://schemas.microsoft.com/office/drawing/2014/main" id="{2D61F67D-F231-4338-81D0-E4A3456D4816}"/>
                  </a:ext>
                </a:extLst>
              </p:cNvPr>
              <p:cNvSpPr>
                <a:spLocks/>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99">
                <a:extLst>
                  <a:ext uri="{FF2B5EF4-FFF2-40B4-BE49-F238E27FC236}">
                    <a16:creationId xmlns:a16="http://schemas.microsoft.com/office/drawing/2014/main" id="{2DD16A8C-4074-46A4-94B1-3152849FD8AA}"/>
                  </a:ext>
                </a:extLst>
              </p:cNvPr>
              <p:cNvSpPr>
                <a:spLocks/>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9" name="千图PPT彼岸天：ID 8661124库_组合 48">
            <a:extLst>
              <a:ext uri="{FF2B5EF4-FFF2-40B4-BE49-F238E27FC236}">
                <a16:creationId xmlns:a16="http://schemas.microsoft.com/office/drawing/2014/main" id="{834E43A0-0343-47AE-BF43-2B887E1752CD}"/>
              </a:ext>
            </a:extLst>
          </p:cNvPr>
          <p:cNvGrpSpPr/>
          <p:nvPr>
            <p:custDataLst>
              <p:tags r:id="rId4"/>
            </p:custDataLst>
          </p:nvPr>
        </p:nvGrpSpPr>
        <p:grpSpPr>
          <a:xfrm>
            <a:off x="5440796" y="3728193"/>
            <a:ext cx="3783231" cy="944636"/>
            <a:chOff x="5440796" y="3728193"/>
            <a:chExt cx="3783231" cy="944636"/>
          </a:xfrm>
        </p:grpSpPr>
        <p:sp>
          <p:nvSpPr>
            <p:cNvPr id="30" name="Oval 55">
              <a:extLst>
                <a:ext uri="{FF2B5EF4-FFF2-40B4-BE49-F238E27FC236}">
                  <a16:creationId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id="{BEA344B7-4842-48CD-8641-1EFDC582C26D}"/>
                </a:ext>
              </a:extLst>
            </p:cNvPr>
            <p:cNvGrpSpPr/>
            <p:nvPr/>
          </p:nvGrpSpPr>
          <p:grpSpPr>
            <a:xfrm flipH="1">
              <a:off x="6215574" y="3929654"/>
              <a:ext cx="1952833" cy="492863"/>
              <a:chOff x="2756450" y="2662215"/>
              <a:chExt cx="1952833" cy="492863"/>
            </a:xfrm>
          </p:grpSpPr>
          <p:grpSp>
            <p:nvGrpSpPr>
              <p:cNvPr id="37" name="Group 85">
                <a:extLst>
                  <a:ext uri="{FF2B5EF4-FFF2-40B4-BE49-F238E27FC236}">
                    <a16:creationId xmlns:a16="http://schemas.microsoft.com/office/drawing/2014/main" id="{0E6E67A7-F8B2-4AEB-87AA-ECA4A4C46E4B}"/>
                  </a:ext>
                </a:extLst>
              </p:cNvPr>
              <p:cNvGrpSpPr/>
              <p:nvPr/>
            </p:nvGrpSpPr>
            <p:grpSpPr>
              <a:xfrm>
                <a:off x="2756450" y="2757465"/>
                <a:ext cx="1775413" cy="397613"/>
                <a:chOff x="2756450" y="2757465"/>
                <a:chExt cx="1775413" cy="397613"/>
              </a:xfrm>
            </p:grpSpPr>
            <p:cxnSp>
              <p:nvCxnSpPr>
                <p:cNvPr id="39" name="Straight Connector 87">
                  <a:extLst>
                    <a:ext uri="{FF2B5EF4-FFF2-40B4-BE49-F238E27FC236}">
                      <a16:creationId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id="{7988A27C-92E9-4987-B01D-5D3E44922526}"/>
                    </a:ext>
                  </a:extLst>
                </p:cNvPr>
                <p:cNvCxnSpPr/>
                <p:nvPr/>
              </p:nvCxnSpPr>
              <p:spPr>
                <a:xfrm flipH="1" flipV="1">
                  <a:off x="3973098" y="2757465"/>
                  <a:ext cx="558765" cy="90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id="{3F673A98-152C-46FA-A786-2F4281E3D58F}"/>
                  </a:ext>
                </a:extLst>
              </p:cNvPr>
              <p:cNvSpPr/>
              <p:nvPr/>
            </p:nvSpPr>
            <p:spPr>
              <a:xfrm>
                <a:off x="4518783" y="266221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5" name="Oval 101">
              <a:extLst>
                <a:ext uri="{FF2B5EF4-FFF2-40B4-BE49-F238E27FC236}">
                  <a16:creationId xmlns:a16="http://schemas.microsoft.com/office/drawing/2014/main" id="{AFE6D9DE-F800-45F7-B90A-6A90DD4D41D5}"/>
                </a:ext>
              </a:extLst>
            </p:cNvPr>
            <p:cNvSpPr/>
            <p:nvPr/>
          </p:nvSpPr>
          <p:spPr>
            <a:xfrm>
              <a:off x="5440796" y="3728193"/>
              <a:ext cx="736265" cy="73626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Freeform: Shape 102">
              <a:extLst>
                <a:ext uri="{FF2B5EF4-FFF2-40B4-BE49-F238E27FC236}">
                  <a16:creationId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id="{D9FF77BF-9177-4EFB-AED3-4A44799DA9CB}"/>
              </a:ext>
            </a:extLst>
          </p:cNvPr>
          <p:cNvGrpSpPr/>
          <p:nvPr/>
        </p:nvGrpSpPr>
        <p:grpSpPr>
          <a:xfrm>
            <a:off x="9145851" y="1475651"/>
            <a:ext cx="1986882" cy="2034295"/>
            <a:chOff x="9145851" y="1475651"/>
            <a:chExt cx="1986882" cy="2034295"/>
          </a:xfrm>
        </p:grpSpPr>
        <p:sp>
          <p:nvSpPr>
            <p:cNvPr id="4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id="{D554CD7D-1221-4424-9D00-91CAD23E58B3}"/>
                </a:ext>
              </a:extLst>
            </p:cNvPr>
            <p:cNvGrpSpPr/>
            <p:nvPr/>
          </p:nvGrpSpPr>
          <p:grpSpPr>
            <a:xfrm flipH="1">
              <a:off x="9770786" y="2110669"/>
              <a:ext cx="891635" cy="751678"/>
              <a:chOff x="4005178" y="3066762"/>
              <a:chExt cx="891635" cy="751678"/>
            </a:xfrm>
          </p:grpSpPr>
          <p:cxnSp>
            <p:nvCxnSpPr>
              <p:cNvPr id="50" name="Straight Connector 93">
                <a:extLst>
                  <a:ext uri="{FF2B5EF4-FFF2-40B4-BE49-F238E27FC236}">
                    <a16:creationId xmlns:a16="http://schemas.microsoft.com/office/drawing/2014/main" id="{03CE087B-261A-4154-9E5E-CD2E170EFAA4}"/>
                  </a:ext>
                </a:extLst>
              </p:cNvPr>
              <p:cNvCxnSpPr>
                <a:stCxn id="51" idx="3"/>
              </p:cNvCxnSpPr>
              <p:nvPr/>
            </p:nvCxnSpPr>
            <p:spPr>
              <a:xfrm flipH="1">
                <a:off x="4005178" y="3229364"/>
                <a:ext cx="729033" cy="589076"/>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id="{888404CB-228D-41A3-96E2-A969E523BD0F}"/>
                  </a:ext>
                </a:extLst>
              </p:cNvPr>
              <p:cNvSpPr/>
              <p:nvPr/>
            </p:nvSpPr>
            <p:spPr>
              <a:xfrm>
                <a:off x="4706313" y="3066762"/>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8" name="Oval 104">
              <a:extLst>
                <a:ext uri="{FF2B5EF4-FFF2-40B4-BE49-F238E27FC236}">
                  <a16:creationId xmlns:a16="http://schemas.microsoft.com/office/drawing/2014/main" id="{F41662FC-7B37-4E16-83A9-4526B8054AA7}"/>
                </a:ext>
              </a:extLst>
            </p:cNvPr>
            <p:cNvSpPr/>
            <p:nvPr/>
          </p:nvSpPr>
          <p:spPr>
            <a:xfrm>
              <a:off x="9145851" y="1475651"/>
              <a:ext cx="736265" cy="736265"/>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2" name="矩形 51"/>
          <p:cNvSpPr/>
          <p:nvPr/>
        </p:nvSpPr>
        <p:spPr>
          <a:xfrm>
            <a:off x="391707" y="1567828"/>
            <a:ext cx="8032968" cy="523220"/>
          </a:xfrm>
          <a:prstGeom prst="rect">
            <a:avLst/>
          </a:prstGeom>
        </p:spPr>
        <p:txBody>
          <a:bodyPr wrap="none">
            <a:spAutoFit/>
          </a:bodyPr>
          <a:lstStyle/>
          <a:p>
            <a:pPr indent="304800" algn="just">
              <a:spcAft>
                <a:spcPts val="0"/>
              </a:spcAft>
            </a:pP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完成所有基础目标。老师、评审通过最终审核。</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zh-CN" sz="4000" b="1" kern="2200" dirty="0">
                <a:latin typeface="等线" panose="02010600030101010101" pitchFamily="2" charset="-122"/>
                <a:ea typeface="等线" panose="02010600030101010101" pitchFamily="2" charset="-122"/>
              </a:rPr>
              <a:t>验收说明</a:t>
            </a:r>
            <a:endParaRPr lang="zh-CN" altLang="zh-CN" sz="4000" b="1" kern="2200" dirty="0">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3621699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千图PPT彼岸天：ID 8661124库_弧形 53">
            <a:extLst>
              <a:ext uri="{FF2B5EF4-FFF2-40B4-BE49-F238E27FC236}">
                <a16:creationId xmlns:a16="http://schemas.microsoft.com/office/drawing/2014/main" id="{B0E825F3-9266-4B5C-B239-B209F7D30316}"/>
              </a:ext>
            </a:extLst>
          </p:cNvPr>
          <p:cNvSpPr/>
          <p:nvPr>
            <p:custDataLst>
              <p:tags r:id="rId1"/>
            </p:custDataLst>
          </p:nvPr>
        </p:nvSpPr>
        <p:spPr>
          <a:xfrm>
            <a:off x="7622722" y="2959390"/>
            <a:ext cx="7797220" cy="7797220"/>
          </a:xfrm>
          <a:prstGeom prst="arc">
            <a:avLst>
              <a:gd name="adj1" fmla="val 10815889"/>
              <a:gd name="adj2" fmla="val 16771066"/>
            </a:avLst>
          </a:prstGeom>
          <a:ln w="571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 name="千图PPT彼岸天：ID 8661124库_组合 1">
            <a:extLst>
              <a:ext uri="{FF2B5EF4-FFF2-40B4-BE49-F238E27FC236}">
                <a16:creationId xmlns:a16="http://schemas.microsoft.com/office/drawing/2014/main" id="{2F363140-DCC6-4D69-A5F5-672262D34274}"/>
              </a:ext>
            </a:extLst>
          </p:cNvPr>
          <p:cNvGrpSpPr/>
          <p:nvPr>
            <p:custDataLst>
              <p:tags r:id="rId2"/>
            </p:custDataLst>
          </p:nvPr>
        </p:nvGrpSpPr>
        <p:grpSpPr>
          <a:xfrm>
            <a:off x="4075992" y="5931193"/>
            <a:ext cx="4455928" cy="637521"/>
            <a:chOff x="4122693" y="5165074"/>
            <a:chExt cx="4455928" cy="637521"/>
          </a:xfrm>
        </p:grpSpPr>
        <p:sp>
          <p:nvSpPr>
            <p:cNvPr id="4" name="Oval 54">
              <a:extLst>
                <a:ext uri="{FF2B5EF4-FFF2-40B4-BE49-F238E27FC236}">
                  <a16:creationId xmlns:a16="http://schemas.microsoft.com/office/drawing/2014/main" id="{F0B9149B-3A24-4581-8E27-B0BB61E1C0BA}"/>
                </a:ext>
              </a:extLst>
            </p:cNvPr>
            <p:cNvSpPr/>
            <p:nvPr/>
          </p:nvSpPr>
          <p:spPr>
            <a:xfrm>
              <a:off x="7698922" y="5511820"/>
              <a:ext cx="221288" cy="22128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TextBox 58">
              <a:extLst>
                <a:ext uri="{FF2B5EF4-FFF2-40B4-BE49-F238E27FC236}">
                  <a16:creationId xmlns:a16="http://schemas.microsoft.com/office/drawing/2014/main" id="{14EFF0CD-7341-4DC3-A412-19D93E7015B4}"/>
                </a:ext>
              </a:extLst>
            </p:cNvPr>
            <p:cNvSpPr txBox="1"/>
            <p:nvPr/>
          </p:nvSpPr>
          <p:spPr>
            <a:xfrm>
              <a:off x="7996410" y="5494818"/>
              <a:ext cx="582211" cy="307777"/>
            </a:xfrm>
            <a:prstGeom prst="rect">
              <a:avLst/>
            </a:prstGeom>
            <a:noFill/>
          </p:spPr>
          <p:txBody>
            <a:bodyPr wrap="none">
              <a:normAutofit/>
            </a:bodyPr>
            <a:lstStyle/>
            <a:p>
              <a:r>
                <a:rPr lang="zh-CN" altLang="en-US" sz="1400" b="1" dirty="0">
                  <a:solidFill>
                    <a:schemeClr val="tx1">
                      <a:lumMod val="65000"/>
                      <a:lumOff val="35000"/>
                    </a:schemeClr>
                  </a:solidFill>
                </a:rPr>
                <a:t>一</a:t>
              </a:r>
              <a:endParaRPr lang="en-US" sz="1400" b="1" dirty="0">
                <a:solidFill>
                  <a:schemeClr val="tx1">
                    <a:lumMod val="65000"/>
                    <a:lumOff val="35000"/>
                  </a:schemeClr>
                </a:solidFill>
              </a:endParaRPr>
            </a:p>
          </p:txBody>
        </p:sp>
        <p:grpSp>
          <p:nvGrpSpPr>
            <p:cNvPr id="6" name="Group 62">
              <a:extLst>
                <a:ext uri="{FF2B5EF4-FFF2-40B4-BE49-F238E27FC236}">
                  <a16:creationId xmlns:a16="http://schemas.microsoft.com/office/drawing/2014/main" id="{FA67C959-A658-4891-A4F5-8A7DCDF4B79F}"/>
                </a:ext>
              </a:extLst>
            </p:cNvPr>
            <p:cNvGrpSpPr/>
            <p:nvPr/>
          </p:nvGrpSpPr>
          <p:grpSpPr>
            <a:xfrm flipH="1">
              <a:off x="4122693" y="5165074"/>
              <a:ext cx="3423829" cy="449299"/>
              <a:chOff x="2108477" y="2630151"/>
              <a:chExt cx="3527170" cy="427269"/>
            </a:xfrm>
          </p:grpSpPr>
          <p:grpSp>
            <p:nvGrpSpPr>
              <p:cNvPr id="13" name="Group 63">
                <a:extLst>
                  <a:ext uri="{FF2B5EF4-FFF2-40B4-BE49-F238E27FC236}">
                    <a16:creationId xmlns:a16="http://schemas.microsoft.com/office/drawing/2014/main" id="{0ED25F14-8F8D-46A9-BD3B-355C45DDE2AA}"/>
                  </a:ext>
                </a:extLst>
              </p:cNvPr>
              <p:cNvGrpSpPr/>
              <p:nvPr/>
            </p:nvGrpSpPr>
            <p:grpSpPr>
              <a:xfrm>
                <a:off x="2108477" y="2740563"/>
                <a:ext cx="3368615" cy="316857"/>
                <a:chOff x="2108477" y="2740563"/>
                <a:chExt cx="3368615" cy="316857"/>
              </a:xfrm>
            </p:grpSpPr>
            <p:cxnSp>
              <p:nvCxnSpPr>
                <p:cNvPr id="15" name="Straight Connector 65">
                  <a:extLst>
                    <a:ext uri="{FF2B5EF4-FFF2-40B4-BE49-F238E27FC236}">
                      <a16:creationId xmlns:a16="http://schemas.microsoft.com/office/drawing/2014/main" id="{34EA0C9B-5651-45DF-9F00-21B21414A46D}"/>
                    </a:ext>
                  </a:extLst>
                </p:cNvPr>
                <p:cNvCxnSpPr/>
                <p:nvPr/>
              </p:nvCxnSpPr>
              <p:spPr>
                <a:xfrm flipH="1">
                  <a:off x="2108477" y="2757465"/>
                  <a:ext cx="1864621" cy="29995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66">
                  <a:extLst>
                    <a:ext uri="{FF2B5EF4-FFF2-40B4-BE49-F238E27FC236}">
                      <a16:creationId xmlns:a16="http://schemas.microsoft.com/office/drawing/2014/main" id="{CC835638-00FE-4D30-BE7B-B106EC003EBB}"/>
                    </a:ext>
                  </a:extLst>
                </p:cNvPr>
                <p:cNvCxnSpPr/>
                <p:nvPr/>
              </p:nvCxnSpPr>
              <p:spPr>
                <a:xfrm flipH="1">
                  <a:off x="3973098" y="2740563"/>
                  <a:ext cx="1503994" cy="169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Oval 64">
                <a:extLst>
                  <a:ext uri="{FF2B5EF4-FFF2-40B4-BE49-F238E27FC236}">
                    <a16:creationId xmlns:a16="http://schemas.microsoft.com/office/drawing/2014/main" id="{10B1B8B2-9DC8-42D1-BCED-B7083D2FF9F3}"/>
                  </a:ext>
                </a:extLst>
              </p:cNvPr>
              <p:cNvSpPr/>
              <p:nvPr/>
            </p:nvSpPr>
            <p:spPr>
              <a:xfrm>
                <a:off x="5445147" y="2630151"/>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Group 69">
              <a:extLst>
                <a:ext uri="{FF2B5EF4-FFF2-40B4-BE49-F238E27FC236}">
                  <a16:creationId xmlns:a16="http://schemas.microsoft.com/office/drawing/2014/main" id="{178C9E48-FBE9-4AD6-960B-08BA8E972EE9}"/>
                </a:ext>
              </a:extLst>
            </p:cNvPr>
            <p:cNvGrpSpPr/>
            <p:nvPr/>
          </p:nvGrpSpPr>
          <p:grpSpPr>
            <a:xfrm>
              <a:off x="4367216" y="5178917"/>
              <a:ext cx="372962" cy="372962"/>
              <a:chOff x="2005013" y="1077913"/>
              <a:chExt cx="688975" cy="688975"/>
            </a:xfrm>
            <a:solidFill>
              <a:schemeClr val="bg1"/>
            </a:solidFill>
          </p:grpSpPr>
          <p:sp>
            <p:nvSpPr>
              <p:cNvPr id="11" name="Freeform: Shape 70">
                <a:extLst>
                  <a:ext uri="{FF2B5EF4-FFF2-40B4-BE49-F238E27FC236}">
                    <a16:creationId xmlns:a16="http://schemas.microsoft.com/office/drawing/2014/main" id="{D46680A1-D284-44DE-A9EA-61A307CBB8CC}"/>
                  </a:ext>
                </a:extLst>
              </p:cNvPr>
              <p:cNvSpPr>
                <a:spLocks/>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71">
                <a:extLst>
                  <a:ext uri="{FF2B5EF4-FFF2-40B4-BE49-F238E27FC236}">
                    <a16:creationId xmlns:a16="http://schemas.microsoft.com/office/drawing/2014/main" id="{7A2A804B-6BD3-480D-98F5-BED408EABBB7}"/>
                  </a:ext>
                </a:extLst>
              </p:cNvPr>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7" name="千图PPT彼岸天：ID 8661124库_组合 49">
            <a:extLst>
              <a:ext uri="{FF2B5EF4-FFF2-40B4-BE49-F238E27FC236}">
                <a16:creationId xmlns:a16="http://schemas.microsoft.com/office/drawing/2014/main" id="{68BF7085-C793-4DEF-BB5B-20C9DDC6679A}"/>
              </a:ext>
            </a:extLst>
          </p:cNvPr>
          <p:cNvGrpSpPr/>
          <p:nvPr>
            <p:custDataLst>
              <p:tags r:id="rId3"/>
            </p:custDataLst>
          </p:nvPr>
        </p:nvGrpSpPr>
        <p:grpSpPr>
          <a:xfrm>
            <a:off x="6575790" y="3724490"/>
            <a:ext cx="2818293" cy="1088236"/>
            <a:chOff x="7277902" y="2766811"/>
            <a:chExt cx="2818293" cy="1088236"/>
          </a:xfrm>
        </p:grpSpPr>
        <p:sp>
          <p:nvSpPr>
            <p:cNvPr id="18" name="Oval 56">
              <a:extLst>
                <a:ext uri="{FF2B5EF4-FFF2-40B4-BE49-F238E27FC236}">
                  <a16:creationId xmlns:a16="http://schemas.microsoft.com/office/drawing/2014/main" id="{8014704B-8229-4AC3-8B82-D72DFABF8396}"/>
                </a:ext>
              </a:extLst>
            </p:cNvPr>
            <p:cNvSpPr/>
            <p:nvPr/>
          </p:nvSpPr>
          <p:spPr>
            <a:xfrm>
              <a:off x="9292696" y="3465513"/>
              <a:ext cx="221288" cy="221288"/>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60">
              <a:extLst>
                <a:ext uri="{FF2B5EF4-FFF2-40B4-BE49-F238E27FC236}">
                  <a16:creationId xmlns:a16="http://schemas.microsoft.com/office/drawing/2014/main" id="{05D832B1-7B0C-4143-B431-D5340F140714}"/>
                </a:ext>
              </a:extLst>
            </p:cNvPr>
            <p:cNvSpPr txBox="1"/>
            <p:nvPr/>
          </p:nvSpPr>
          <p:spPr>
            <a:xfrm>
              <a:off x="9513984" y="3547270"/>
              <a:ext cx="582211" cy="307777"/>
            </a:xfrm>
            <a:prstGeom prst="rect">
              <a:avLst/>
            </a:prstGeom>
            <a:noFill/>
          </p:spPr>
          <p:txBody>
            <a:bodyPr wrap="none">
              <a:normAutofit/>
            </a:bodyPr>
            <a:lstStyle/>
            <a:p>
              <a:r>
                <a:rPr lang="zh-CN" altLang="en-US" sz="1400" b="1" dirty="0">
                  <a:solidFill>
                    <a:schemeClr val="tx1">
                      <a:lumMod val="65000"/>
                      <a:lumOff val="35000"/>
                    </a:schemeClr>
                  </a:solidFill>
                </a:rPr>
                <a:t>三</a:t>
              </a:r>
              <a:endParaRPr lang="id-ID" sz="1400" b="1" dirty="0">
                <a:solidFill>
                  <a:schemeClr val="tx1">
                    <a:lumMod val="65000"/>
                    <a:lumOff val="35000"/>
                  </a:schemeClr>
                </a:solidFill>
              </a:endParaRPr>
            </a:p>
          </p:txBody>
        </p:sp>
        <p:grpSp>
          <p:nvGrpSpPr>
            <p:cNvPr id="22" name="Group 89">
              <a:extLst>
                <a:ext uri="{FF2B5EF4-FFF2-40B4-BE49-F238E27FC236}">
                  <a16:creationId xmlns:a16="http://schemas.microsoft.com/office/drawing/2014/main" id="{EFD8F734-A4E1-4FBC-9B3A-7B8CB1353E3C}"/>
                </a:ext>
              </a:extLst>
            </p:cNvPr>
            <p:cNvGrpSpPr/>
            <p:nvPr/>
          </p:nvGrpSpPr>
          <p:grpSpPr>
            <a:xfrm flipH="1">
              <a:off x="7590125" y="2782108"/>
              <a:ext cx="1823361" cy="782846"/>
              <a:chOff x="3150924" y="2677226"/>
              <a:chExt cx="1823361" cy="782846"/>
            </a:xfrm>
          </p:grpSpPr>
          <p:cxnSp>
            <p:nvCxnSpPr>
              <p:cNvPr id="27" name="Straight Connector 90">
                <a:extLst>
                  <a:ext uri="{FF2B5EF4-FFF2-40B4-BE49-F238E27FC236}">
                    <a16:creationId xmlns:a16="http://schemas.microsoft.com/office/drawing/2014/main" id="{029593DF-FE3F-4512-AB17-47B3C3769D7E}"/>
                  </a:ext>
                </a:extLst>
              </p:cNvPr>
              <p:cNvCxnSpPr/>
              <p:nvPr/>
            </p:nvCxnSpPr>
            <p:spPr>
              <a:xfrm flipH="1">
                <a:off x="3150924" y="2817813"/>
                <a:ext cx="1599445" cy="642259"/>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91">
                <a:extLst>
                  <a:ext uri="{FF2B5EF4-FFF2-40B4-BE49-F238E27FC236}">
                    <a16:creationId xmlns:a16="http://schemas.microsoft.com/office/drawing/2014/main" id="{6D692579-87B9-42FF-9AB0-B023A377F0A3}"/>
                  </a:ext>
                </a:extLst>
              </p:cNvPr>
              <p:cNvSpPr/>
              <p:nvPr/>
            </p:nvSpPr>
            <p:spPr>
              <a:xfrm>
                <a:off x="4783785" y="267722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5" name="Freeform: Shape 98">
              <a:extLst>
                <a:ext uri="{FF2B5EF4-FFF2-40B4-BE49-F238E27FC236}">
                  <a16:creationId xmlns:a16="http://schemas.microsoft.com/office/drawing/2014/main" id="{2D61F67D-F231-4338-81D0-E4A3456D4816}"/>
                </a:ext>
              </a:extLst>
            </p:cNvPr>
            <p:cNvSpPr>
              <a:spLocks/>
            </p:cNvSpPr>
            <p:nvPr/>
          </p:nvSpPr>
          <p:spPr bwMode="auto">
            <a:xfrm>
              <a:off x="7277902" y="2766811"/>
              <a:ext cx="283778" cy="18831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9" name="千图PPT彼岸天：ID 8661124库_组合 48">
            <a:extLst>
              <a:ext uri="{FF2B5EF4-FFF2-40B4-BE49-F238E27FC236}">
                <a16:creationId xmlns:a16="http://schemas.microsoft.com/office/drawing/2014/main" id="{834E43A0-0343-47AE-BF43-2B887E1752CD}"/>
              </a:ext>
            </a:extLst>
          </p:cNvPr>
          <p:cNvGrpSpPr/>
          <p:nvPr>
            <p:custDataLst>
              <p:tags r:id="rId4"/>
            </p:custDataLst>
          </p:nvPr>
        </p:nvGrpSpPr>
        <p:grpSpPr>
          <a:xfrm>
            <a:off x="5344890" y="4718743"/>
            <a:ext cx="3601868" cy="743265"/>
            <a:chOff x="5622159" y="3929564"/>
            <a:chExt cx="3601868" cy="743265"/>
          </a:xfrm>
        </p:grpSpPr>
        <p:sp>
          <p:nvSpPr>
            <p:cNvPr id="30" name="Oval 55">
              <a:extLst>
                <a:ext uri="{FF2B5EF4-FFF2-40B4-BE49-F238E27FC236}">
                  <a16:creationId xmlns:a16="http://schemas.microsoft.com/office/drawing/2014/main" id="{5BAED168-86FF-4F25-A7B9-3FEC42BA3BEA}"/>
                </a:ext>
              </a:extLst>
            </p:cNvPr>
            <p:cNvSpPr/>
            <p:nvPr/>
          </p:nvSpPr>
          <p:spPr>
            <a:xfrm>
              <a:off x="8314031" y="4408297"/>
              <a:ext cx="221288" cy="221288"/>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TextBox 59">
              <a:extLst>
                <a:ext uri="{FF2B5EF4-FFF2-40B4-BE49-F238E27FC236}">
                  <a16:creationId xmlns:a16="http://schemas.microsoft.com/office/drawing/2014/main" id="{FC9B7886-3B1F-470B-B478-F581A8140515}"/>
                </a:ext>
              </a:extLst>
            </p:cNvPr>
            <p:cNvSpPr txBox="1"/>
            <p:nvPr/>
          </p:nvSpPr>
          <p:spPr>
            <a:xfrm>
              <a:off x="8641816" y="4365052"/>
              <a:ext cx="582211" cy="307777"/>
            </a:xfrm>
            <a:prstGeom prst="rect">
              <a:avLst/>
            </a:prstGeom>
            <a:noFill/>
          </p:spPr>
          <p:txBody>
            <a:bodyPr wrap="none">
              <a:normAutofit/>
            </a:bodyPr>
            <a:lstStyle/>
            <a:p>
              <a:r>
                <a:rPr lang="zh-CN" altLang="en-US" sz="1400" b="1" dirty="0">
                  <a:solidFill>
                    <a:schemeClr val="tx1">
                      <a:lumMod val="65000"/>
                      <a:lumOff val="35000"/>
                    </a:schemeClr>
                  </a:solidFill>
                </a:rPr>
                <a:t>二</a:t>
              </a:r>
              <a:endParaRPr lang="id-ID" sz="1400" b="1" dirty="0">
                <a:solidFill>
                  <a:schemeClr val="tx1">
                    <a:lumMod val="65000"/>
                    <a:lumOff val="35000"/>
                  </a:schemeClr>
                </a:solidFill>
              </a:endParaRPr>
            </a:p>
          </p:txBody>
        </p:sp>
        <p:grpSp>
          <p:nvGrpSpPr>
            <p:cNvPr id="34" name="Group 84">
              <a:extLst>
                <a:ext uri="{FF2B5EF4-FFF2-40B4-BE49-F238E27FC236}">
                  <a16:creationId xmlns:a16="http://schemas.microsoft.com/office/drawing/2014/main" id="{BEA344B7-4842-48CD-8641-1EFDC582C26D}"/>
                </a:ext>
              </a:extLst>
            </p:cNvPr>
            <p:cNvGrpSpPr/>
            <p:nvPr/>
          </p:nvGrpSpPr>
          <p:grpSpPr>
            <a:xfrm flipH="1">
              <a:off x="6049907" y="3979522"/>
              <a:ext cx="2118500" cy="442995"/>
              <a:chOff x="2756450" y="2712083"/>
              <a:chExt cx="2118500" cy="442995"/>
            </a:xfrm>
          </p:grpSpPr>
          <p:grpSp>
            <p:nvGrpSpPr>
              <p:cNvPr id="37" name="Group 85">
                <a:extLst>
                  <a:ext uri="{FF2B5EF4-FFF2-40B4-BE49-F238E27FC236}">
                    <a16:creationId xmlns:a16="http://schemas.microsoft.com/office/drawing/2014/main" id="{0E6E67A7-F8B2-4AEB-87AA-ECA4A4C46E4B}"/>
                  </a:ext>
                </a:extLst>
              </p:cNvPr>
              <p:cNvGrpSpPr/>
              <p:nvPr/>
            </p:nvGrpSpPr>
            <p:grpSpPr>
              <a:xfrm>
                <a:off x="2756450" y="2756560"/>
                <a:ext cx="2031231" cy="398518"/>
                <a:chOff x="2756450" y="2756560"/>
                <a:chExt cx="2031231" cy="398518"/>
              </a:xfrm>
            </p:grpSpPr>
            <p:cxnSp>
              <p:nvCxnSpPr>
                <p:cNvPr id="39" name="Straight Connector 87">
                  <a:extLst>
                    <a:ext uri="{FF2B5EF4-FFF2-40B4-BE49-F238E27FC236}">
                      <a16:creationId xmlns:a16="http://schemas.microsoft.com/office/drawing/2014/main" id="{55F7795C-0091-4A6F-8524-C35CF4C20B47}"/>
                    </a:ext>
                  </a:extLst>
                </p:cNvPr>
                <p:cNvCxnSpPr/>
                <p:nvPr/>
              </p:nvCxnSpPr>
              <p:spPr>
                <a:xfrm flipH="1">
                  <a:off x="2756450" y="2757465"/>
                  <a:ext cx="1216648" cy="397613"/>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id="{7988A27C-92E9-4987-B01D-5D3E44922526}"/>
                    </a:ext>
                  </a:extLst>
                </p:cNvPr>
                <p:cNvCxnSpPr/>
                <p:nvPr/>
              </p:nvCxnSpPr>
              <p:spPr>
                <a:xfrm flipH="1" flipV="1">
                  <a:off x="3966558" y="2756560"/>
                  <a:ext cx="821123" cy="3125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Oval 86">
                <a:extLst>
                  <a:ext uri="{FF2B5EF4-FFF2-40B4-BE49-F238E27FC236}">
                    <a16:creationId xmlns:a16="http://schemas.microsoft.com/office/drawing/2014/main" id="{3F673A98-152C-46FA-A786-2F4281E3D58F}"/>
                  </a:ext>
                </a:extLst>
              </p:cNvPr>
              <p:cNvSpPr/>
              <p:nvPr/>
            </p:nvSpPr>
            <p:spPr>
              <a:xfrm>
                <a:off x="4684450" y="271208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6" name="Freeform: Shape 102">
              <a:extLst>
                <a:ext uri="{FF2B5EF4-FFF2-40B4-BE49-F238E27FC236}">
                  <a16:creationId xmlns:a16="http://schemas.microsoft.com/office/drawing/2014/main" id="{C609BB58-0545-40CA-8D54-F2DAC11DF965}"/>
                </a:ext>
              </a:extLst>
            </p:cNvPr>
            <p:cNvSpPr>
              <a:spLocks/>
            </p:cNvSpPr>
            <p:nvPr/>
          </p:nvSpPr>
          <p:spPr bwMode="auto">
            <a:xfrm>
              <a:off x="5622159" y="3929564"/>
              <a:ext cx="369270" cy="368421"/>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chemeClr val="bg1"/>
            </a:solidFill>
            <a:ln>
              <a:noFill/>
            </a:ln>
          </p:spPr>
          <p:txBody>
            <a:bodyPr anchor="ctr"/>
            <a:lstStyle/>
            <a:p>
              <a:pPr algn="ctr"/>
              <a:endParaRPr/>
            </a:p>
          </p:txBody>
        </p:sp>
      </p:grpSp>
      <p:grpSp>
        <p:nvGrpSpPr>
          <p:cNvPr id="43" name="组合 42">
            <a:extLst>
              <a:ext uri="{FF2B5EF4-FFF2-40B4-BE49-F238E27FC236}">
                <a16:creationId xmlns:a16="http://schemas.microsoft.com/office/drawing/2014/main" id="{D9FF77BF-9177-4EFB-AED3-4A44799DA9CB}"/>
              </a:ext>
            </a:extLst>
          </p:cNvPr>
          <p:cNvGrpSpPr/>
          <p:nvPr/>
        </p:nvGrpSpPr>
        <p:grpSpPr>
          <a:xfrm>
            <a:off x="8141334" y="2614025"/>
            <a:ext cx="1598468" cy="1656373"/>
            <a:chOff x="9534265" y="1853573"/>
            <a:chExt cx="1598468" cy="1656373"/>
          </a:xfrm>
        </p:grpSpPr>
        <p:sp>
          <p:nvSpPr>
            <p:cNvPr id="4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四</a:t>
              </a:r>
              <a:endParaRPr lang="id-ID" sz="1400" b="1" dirty="0">
                <a:solidFill>
                  <a:schemeClr val="tx1">
                    <a:lumMod val="65000"/>
                    <a:lumOff val="35000"/>
                  </a:schemeClr>
                </a:solidFill>
              </a:endParaRPr>
            </a:p>
          </p:txBody>
        </p:sp>
        <p:grpSp>
          <p:nvGrpSpPr>
            <p:cNvPr id="47" name="Group 92">
              <a:extLst>
                <a:ext uri="{FF2B5EF4-FFF2-40B4-BE49-F238E27FC236}">
                  <a16:creationId xmlns:a16="http://schemas.microsoft.com/office/drawing/2014/main" id="{D554CD7D-1221-4424-9D00-91CAD23E58B3}"/>
                </a:ext>
              </a:extLst>
            </p:cNvPr>
            <p:cNvGrpSpPr/>
            <p:nvPr/>
          </p:nvGrpSpPr>
          <p:grpSpPr>
            <a:xfrm flipH="1">
              <a:off x="9534265" y="1853573"/>
              <a:ext cx="1218657" cy="1073795"/>
              <a:chOff x="3914677" y="2809666"/>
              <a:chExt cx="1218657" cy="1073795"/>
            </a:xfrm>
          </p:grpSpPr>
          <p:cxnSp>
            <p:nvCxnSpPr>
              <p:cNvPr id="50" name="Straight Connector 93">
                <a:extLst>
                  <a:ext uri="{FF2B5EF4-FFF2-40B4-BE49-F238E27FC236}">
                    <a16:creationId xmlns:a16="http://schemas.microsoft.com/office/drawing/2014/main" id="{03CE087B-261A-4154-9E5E-CD2E170EFAA4}"/>
                  </a:ext>
                </a:extLst>
              </p:cNvPr>
              <p:cNvCxnSpPr/>
              <p:nvPr/>
            </p:nvCxnSpPr>
            <p:spPr>
              <a:xfrm flipH="1">
                <a:off x="3914677" y="2908527"/>
                <a:ext cx="1087272" cy="97493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1" name="Oval 94">
                <a:extLst>
                  <a:ext uri="{FF2B5EF4-FFF2-40B4-BE49-F238E27FC236}">
                    <a16:creationId xmlns:a16="http://schemas.microsoft.com/office/drawing/2014/main" id="{888404CB-228D-41A3-96E2-A969E523BD0F}"/>
                  </a:ext>
                </a:extLst>
              </p:cNvPr>
              <p:cNvSpPr/>
              <p:nvPr/>
            </p:nvSpPr>
            <p:spPr>
              <a:xfrm>
                <a:off x="4942834" y="2809666"/>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9" name="Freeform: Shape 105">
              <a:extLst>
                <a:ext uri="{FF2B5EF4-FFF2-40B4-BE49-F238E27FC236}">
                  <a16:creationId xmlns:a16="http://schemas.microsoft.com/office/drawing/2014/main" id="{F08371E8-54AF-4671-86FE-82A160DD4422}"/>
                </a:ext>
              </a:extLst>
            </p:cNvPr>
            <p:cNvSpPr>
              <a:spLocks/>
            </p:cNvSpPr>
            <p:nvPr/>
          </p:nvSpPr>
          <p:spPr bwMode="auto">
            <a:xfrm flipH="1" flipV="1">
              <a:off x="9660135" y="2029472"/>
              <a:ext cx="129648" cy="76603"/>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sp>
        <p:nvSpPr>
          <p:cNvPr id="53" name="矩形 52"/>
          <p:cNvSpPr/>
          <p:nvPr/>
        </p:nvSpPr>
        <p:spPr>
          <a:xfrm>
            <a:off x="484537" y="-308193"/>
            <a:ext cx="2236510" cy="1569660"/>
          </a:xfrm>
          <a:prstGeom prst="rect">
            <a:avLst/>
          </a:prstGeom>
        </p:spPr>
        <p:txBody>
          <a:bodyPr wrap="none">
            <a:spAutoFit/>
          </a:bodyPr>
          <a:lstStyle/>
          <a:p>
            <a:pPr lvl="0" algn="just">
              <a:lnSpc>
                <a:spcPct val="240000"/>
              </a:lnSpc>
              <a:spcBef>
                <a:spcPts val="1700"/>
              </a:spcBef>
              <a:spcAft>
                <a:spcPts val="1650"/>
              </a:spcAft>
            </a:pPr>
            <a:r>
              <a:rPr lang="zh-CN" altLang="en-US" sz="4000" b="1" kern="2200" dirty="0">
                <a:latin typeface="等线" panose="02010600030101010101" pitchFamily="2" charset="-122"/>
                <a:ea typeface="等线" panose="02010600030101010101" pitchFamily="2" charset="-122"/>
              </a:rPr>
              <a:t>会议记录</a:t>
            </a:r>
            <a:endParaRPr lang="zh-CN" altLang="zh-CN" sz="4000" b="1" kern="2200" dirty="0">
              <a:effectLst/>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6"/>
          <a:stretch>
            <a:fillRect/>
          </a:stretch>
        </p:blipFill>
        <p:spPr>
          <a:xfrm>
            <a:off x="497310" y="1286756"/>
            <a:ext cx="2781300" cy="2028825"/>
          </a:xfrm>
          <a:prstGeom prst="rect">
            <a:avLst/>
          </a:prstGeom>
        </p:spPr>
      </p:pic>
      <p:pic>
        <p:nvPicPr>
          <p:cNvPr id="20" name="图片 19"/>
          <p:cNvPicPr>
            <a:picLocks noChangeAspect="1"/>
          </p:cNvPicPr>
          <p:nvPr/>
        </p:nvPicPr>
        <p:blipFill>
          <a:blip r:embed="rId7"/>
          <a:stretch>
            <a:fillRect/>
          </a:stretch>
        </p:blipFill>
        <p:spPr>
          <a:xfrm>
            <a:off x="1891117" y="4064356"/>
            <a:ext cx="2139130" cy="2795304"/>
          </a:xfrm>
          <a:prstGeom prst="rect">
            <a:avLst/>
          </a:prstGeom>
        </p:spPr>
      </p:pic>
      <p:pic>
        <p:nvPicPr>
          <p:cNvPr id="21" name="图片 20"/>
          <p:cNvPicPr>
            <a:picLocks noChangeAspect="1"/>
          </p:cNvPicPr>
          <p:nvPr/>
        </p:nvPicPr>
        <p:blipFill>
          <a:blip r:embed="rId8"/>
          <a:stretch>
            <a:fillRect/>
          </a:stretch>
        </p:blipFill>
        <p:spPr>
          <a:xfrm>
            <a:off x="3507004" y="2893606"/>
            <a:ext cx="1915432" cy="2620912"/>
          </a:xfrm>
          <a:prstGeom prst="rect">
            <a:avLst/>
          </a:prstGeom>
        </p:spPr>
      </p:pic>
      <p:pic>
        <p:nvPicPr>
          <p:cNvPr id="32" name="图片 31"/>
          <p:cNvPicPr>
            <a:picLocks noChangeAspect="1"/>
          </p:cNvPicPr>
          <p:nvPr/>
        </p:nvPicPr>
        <p:blipFill>
          <a:blip r:embed="rId9"/>
          <a:stretch>
            <a:fillRect/>
          </a:stretch>
        </p:blipFill>
        <p:spPr>
          <a:xfrm>
            <a:off x="5016614" y="1541596"/>
            <a:ext cx="1744474" cy="2311736"/>
          </a:xfrm>
          <a:prstGeom prst="rect">
            <a:avLst/>
          </a:prstGeom>
        </p:spPr>
      </p:pic>
      <p:pic>
        <p:nvPicPr>
          <p:cNvPr id="33" name="图片 32"/>
          <p:cNvPicPr>
            <a:picLocks noChangeAspect="1"/>
          </p:cNvPicPr>
          <p:nvPr/>
        </p:nvPicPr>
        <p:blipFill>
          <a:blip r:embed="rId10"/>
          <a:stretch>
            <a:fillRect/>
          </a:stretch>
        </p:blipFill>
        <p:spPr>
          <a:xfrm>
            <a:off x="6397954" y="354025"/>
            <a:ext cx="1756956" cy="2375142"/>
          </a:xfrm>
          <a:prstGeom prst="rect">
            <a:avLst/>
          </a:prstGeom>
        </p:spPr>
      </p:pic>
      <p:pic>
        <p:nvPicPr>
          <p:cNvPr id="41" name="图片 40"/>
          <p:cNvPicPr>
            <a:picLocks noChangeAspect="1"/>
          </p:cNvPicPr>
          <p:nvPr/>
        </p:nvPicPr>
        <p:blipFill>
          <a:blip r:embed="rId11"/>
          <a:stretch>
            <a:fillRect/>
          </a:stretch>
        </p:blipFill>
        <p:spPr>
          <a:xfrm>
            <a:off x="8005214" y="100941"/>
            <a:ext cx="1425404" cy="1934910"/>
          </a:xfrm>
          <a:prstGeom prst="rect">
            <a:avLst/>
          </a:prstGeom>
        </p:spPr>
      </p:pic>
      <p:grpSp>
        <p:nvGrpSpPr>
          <p:cNvPr id="56" name="组合 55">
            <a:extLst>
              <a:ext uri="{FF2B5EF4-FFF2-40B4-BE49-F238E27FC236}">
                <a16:creationId xmlns:a16="http://schemas.microsoft.com/office/drawing/2014/main" id="{D9FF77BF-9177-4EFB-AED3-4A44799DA9CB}"/>
              </a:ext>
            </a:extLst>
          </p:cNvPr>
          <p:cNvGrpSpPr/>
          <p:nvPr/>
        </p:nvGrpSpPr>
        <p:grpSpPr>
          <a:xfrm>
            <a:off x="8971943" y="1949518"/>
            <a:ext cx="2144502" cy="1789522"/>
            <a:chOff x="9292696" y="1662033"/>
            <a:chExt cx="2144502" cy="1789522"/>
          </a:xfrm>
        </p:grpSpPr>
        <p:sp>
          <p:nvSpPr>
            <p:cNvPr id="57"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TextBox 61">
              <a:extLst>
                <a:ext uri="{FF2B5EF4-FFF2-40B4-BE49-F238E27FC236}">
                  <a16:creationId xmlns:a16="http://schemas.microsoft.com/office/drawing/2014/main" id="{7307866D-0024-489E-BFA0-72333846C2A6}"/>
                </a:ext>
              </a:extLst>
            </p:cNvPr>
            <p:cNvSpPr txBox="1"/>
            <p:nvPr/>
          </p:nvSpPr>
          <p:spPr>
            <a:xfrm>
              <a:off x="10854987" y="3143778"/>
              <a:ext cx="582211" cy="307777"/>
            </a:xfrm>
            <a:prstGeom prst="rect">
              <a:avLst/>
            </a:prstGeom>
            <a:noFill/>
          </p:spPr>
          <p:txBody>
            <a:bodyPr wrap="none">
              <a:normAutofit/>
            </a:bodyPr>
            <a:lstStyle/>
            <a:p>
              <a:r>
                <a:rPr lang="zh-CN" altLang="en-US" sz="1400" b="1" dirty="0">
                  <a:solidFill>
                    <a:schemeClr val="tx1">
                      <a:lumMod val="65000"/>
                      <a:lumOff val="35000"/>
                    </a:schemeClr>
                  </a:solidFill>
                </a:rPr>
                <a:t>五</a:t>
              </a:r>
              <a:endParaRPr lang="id-ID" sz="1400" b="1" dirty="0">
                <a:solidFill>
                  <a:schemeClr val="tx1">
                    <a:lumMod val="65000"/>
                    <a:lumOff val="35000"/>
                  </a:schemeClr>
                </a:solidFill>
              </a:endParaRPr>
            </a:p>
          </p:txBody>
        </p:sp>
        <p:grpSp>
          <p:nvGrpSpPr>
            <p:cNvPr id="59" name="Group 92">
              <a:extLst>
                <a:ext uri="{FF2B5EF4-FFF2-40B4-BE49-F238E27FC236}">
                  <a16:creationId xmlns:a16="http://schemas.microsoft.com/office/drawing/2014/main" id="{D554CD7D-1221-4424-9D00-91CAD23E58B3}"/>
                </a:ext>
              </a:extLst>
            </p:cNvPr>
            <p:cNvGrpSpPr/>
            <p:nvPr/>
          </p:nvGrpSpPr>
          <p:grpSpPr>
            <a:xfrm flipH="1">
              <a:off x="9620121" y="1806502"/>
              <a:ext cx="1042300" cy="1055845"/>
              <a:chOff x="4005178" y="2762595"/>
              <a:chExt cx="1042300" cy="1055845"/>
            </a:xfrm>
          </p:grpSpPr>
          <p:cxnSp>
            <p:nvCxnSpPr>
              <p:cNvPr id="61" name="Straight Connector 93">
                <a:extLst>
                  <a:ext uri="{FF2B5EF4-FFF2-40B4-BE49-F238E27FC236}">
                    <a16:creationId xmlns:a16="http://schemas.microsoft.com/office/drawing/2014/main" id="{03CE087B-261A-4154-9E5E-CD2E170EFAA4}"/>
                  </a:ext>
                </a:extLst>
              </p:cNvPr>
              <p:cNvCxnSpPr/>
              <p:nvPr/>
            </p:nvCxnSpPr>
            <p:spPr>
              <a:xfrm flipH="1">
                <a:off x="4005178" y="2950963"/>
                <a:ext cx="892972" cy="867477"/>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2" name="Oval 94">
                <a:extLst>
                  <a:ext uri="{FF2B5EF4-FFF2-40B4-BE49-F238E27FC236}">
                    <a16:creationId xmlns:a16="http://schemas.microsoft.com/office/drawing/2014/main" id="{888404CB-228D-41A3-96E2-A969E523BD0F}"/>
                  </a:ext>
                </a:extLst>
              </p:cNvPr>
              <p:cNvSpPr/>
              <p:nvPr/>
            </p:nvSpPr>
            <p:spPr>
              <a:xfrm>
                <a:off x="4856978" y="2762595"/>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0"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grpSp>
        <p:nvGrpSpPr>
          <p:cNvPr id="63" name="组合 62">
            <a:extLst>
              <a:ext uri="{FF2B5EF4-FFF2-40B4-BE49-F238E27FC236}">
                <a16:creationId xmlns:a16="http://schemas.microsoft.com/office/drawing/2014/main" id="{D9FF77BF-9177-4EFB-AED3-4A44799DA9CB}"/>
              </a:ext>
            </a:extLst>
          </p:cNvPr>
          <p:cNvGrpSpPr/>
          <p:nvPr/>
        </p:nvGrpSpPr>
        <p:grpSpPr>
          <a:xfrm>
            <a:off x="10023278" y="1573664"/>
            <a:ext cx="1840037" cy="1847913"/>
            <a:chOff x="9292696" y="1662033"/>
            <a:chExt cx="1840037" cy="1847913"/>
          </a:xfrm>
        </p:grpSpPr>
        <p:sp>
          <p:nvSpPr>
            <p:cNvPr id="64" name="Oval 57">
              <a:extLst>
                <a:ext uri="{FF2B5EF4-FFF2-40B4-BE49-F238E27FC236}">
                  <a16:creationId xmlns:a16="http://schemas.microsoft.com/office/drawing/2014/main" id="{8A15F065-B796-40A4-99C0-FE6D1317AB57}"/>
                </a:ext>
              </a:extLst>
            </p:cNvPr>
            <p:cNvSpPr/>
            <p:nvPr/>
          </p:nvSpPr>
          <p:spPr>
            <a:xfrm>
              <a:off x="10723053" y="2922490"/>
              <a:ext cx="221288" cy="221288"/>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TextBox 61">
              <a:extLst>
                <a:ext uri="{FF2B5EF4-FFF2-40B4-BE49-F238E27FC236}">
                  <a16:creationId xmlns:a16="http://schemas.microsoft.com/office/drawing/2014/main" id="{7307866D-0024-489E-BFA0-72333846C2A6}"/>
                </a:ext>
              </a:extLst>
            </p:cNvPr>
            <p:cNvSpPr txBox="1"/>
            <p:nvPr/>
          </p:nvSpPr>
          <p:spPr>
            <a:xfrm>
              <a:off x="10550522" y="3202169"/>
              <a:ext cx="582211" cy="307777"/>
            </a:xfrm>
            <a:prstGeom prst="rect">
              <a:avLst/>
            </a:prstGeom>
            <a:noFill/>
          </p:spPr>
          <p:txBody>
            <a:bodyPr wrap="none">
              <a:normAutofit/>
            </a:bodyPr>
            <a:lstStyle/>
            <a:p>
              <a:r>
                <a:rPr lang="zh-CN" altLang="en-US" sz="1400" b="1" dirty="0">
                  <a:solidFill>
                    <a:schemeClr val="tx1">
                      <a:lumMod val="65000"/>
                      <a:lumOff val="35000"/>
                    </a:schemeClr>
                  </a:solidFill>
                </a:rPr>
                <a:t>六</a:t>
              </a:r>
              <a:endParaRPr lang="id-ID" sz="1400" b="1" dirty="0">
                <a:solidFill>
                  <a:schemeClr val="tx1">
                    <a:lumMod val="65000"/>
                    <a:lumOff val="35000"/>
                  </a:schemeClr>
                </a:solidFill>
              </a:endParaRPr>
            </a:p>
          </p:txBody>
        </p:sp>
        <p:grpSp>
          <p:nvGrpSpPr>
            <p:cNvPr id="66" name="Group 92">
              <a:extLst>
                <a:ext uri="{FF2B5EF4-FFF2-40B4-BE49-F238E27FC236}">
                  <a16:creationId xmlns:a16="http://schemas.microsoft.com/office/drawing/2014/main" id="{D554CD7D-1221-4424-9D00-91CAD23E58B3}"/>
                </a:ext>
              </a:extLst>
            </p:cNvPr>
            <p:cNvGrpSpPr/>
            <p:nvPr/>
          </p:nvGrpSpPr>
          <p:grpSpPr>
            <a:xfrm flipH="1">
              <a:off x="9662123" y="2000460"/>
              <a:ext cx="1093337" cy="954437"/>
              <a:chOff x="3912139" y="2956553"/>
              <a:chExt cx="1093337" cy="954437"/>
            </a:xfrm>
          </p:grpSpPr>
          <p:cxnSp>
            <p:nvCxnSpPr>
              <p:cNvPr id="68" name="Straight Connector 93">
                <a:extLst>
                  <a:ext uri="{FF2B5EF4-FFF2-40B4-BE49-F238E27FC236}">
                    <a16:creationId xmlns:a16="http://schemas.microsoft.com/office/drawing/2014/main" id="{03CE087B-261A-4154-9E5E-CD2E170EFAA4}"/>
                  </a:ext>
                </a:extLst>
              </p:cNvPr>
              <p:cNvCxnSpPr>
                <a:stCxn id="69" idx="3"/>
                <a:endCxn id="64" idx="1"/>
              </p:cNvCxnSpPr>
              <p:nvPr/>
            </p:nvCxnSpPr>
            <p:spPr>
              <a:xfrm flipH="1">
                <a:off x="3912139" y="3119155"/>
                <a:ext cx="930735" cy="79183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9" name="Oval 94">
                <a:extLst>
                  <a:ext uri="{FF2B5EF4-FFF2-40B4-BE49-F238E27FC236}">
                    <a16:creationId xmlns:a16="http://schemas.microsoft.com/office/drawing/2014/main" id="{888404CB-228D-41A3-96E2-A969E523BD0F}"/>
                  </a:ext>
                </a:extLst>
              </p:cNvPr>
              <p:cNvSpPr/>
              <p:nvPr/>
            </p:nvSpPr>
            <p:spPr>
              <a:xfrm>
                <a:off x="4814976" y="2956553"/>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7" name="Freeform: Shape 105">
              <a:extLst>
                <a:ext uri="{FF2B5EF4-FFF2-40B4-BE49-F238E27FC236}">
                  <a16:creationId xmlns:a16="http://schemas.microsoft.com/office/drawing/2014/main" id="{F08371E8-54AF-4671-86FE-82A160DD4422}"/>
                </a:ext>
              </a:extLst>
            </p:cNvPr>
            <p:cNvSpPr>
              <a:spLocks/>
            </p:cNvSpPr>
            <p:nvPr/>
          </p:nvSpPr>
          <p:spPr bwMode="auto">
            <a:xfrm>
              <a:off x="9292696" y="1662033"/>
              <a:ext cx="367439" cy="36744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chemeClr val="bg1"/>
            </a:solidFill>
            <a:ln>
              <a:noFill/>
            </a:ln>
          </p:spPr>
          <p:txBody>
            <a:bodyPr anchor="ctr"/>
            <a:lstStyle/>
            <a:p>
              <a:pPr algn="ctr"/>
              <a:endParaRPr/>
            </a:p>
          </p:txBody>
        </p:sp>
      </p:grpSp>
      <p:pic>
        <p:nvPicPr>
          <p:cNvPr id="42" name="图片 41"/>
          <p:cNvPicPr>
            <a:picLocks noChangeAspect="1"/>
          </p:cNvPicPr>
          <p:nvPr/>
        </p:nvPicPr>
        <p:blipFill>
          <a:blip r:embed="rId12"/>
          <a:stretch>
            <a:fillRect/>
          </a:stretch>
        </p:blipFill>
        <p:spPr>
          <a:xfrm>
            <a:off x="9490509" y="-125192"/>
            <a:ext cx="1440710" cy="2025434"/>
          </a:xfrm>
          <a:prstGeom prst="rect">
            <a:avLst/>
          </a:prstGeom>
        </p:spPr>
      </p:pic>
    </p:spTree>
    <p:extLst>
      <p:ext uri="{BB962C8B-B14F-4D97-AF65-F5344CB8AC3E}">
        <p14:creationId xmlns:p14="http://schemas.microsoft.com/office/powerpoint/2010/main" val="155731288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988" y="2921168"/>
            <a:ext cx="7109639" cy="1015663"/>
          </a:xfrm>
          <a:prstGeom prst="rect">
            <a:avLst/>
          </a:prstGeom>
        </p:spPr>
        <p:txBody>
          <a:bodyPr wrap="none">
            <a:spAutoFit/>
          </a:bodyPr>
          <a:lstStyle/>
          <a:p>
            <a:r>
              <a:rPr lang="zh-CN" altLang="en-US" sz="6000" b="1" kern="0" dirty="0">
                <a:solidFill>
                  <a:srgbClr val="000000"/>
                </a:solidFill>
                <a:effectLst>
                  <a:outerShdw blurRad="38100" dist="38100" dir="2700000" algn="tl">
                    <a:srgbClr val="000000"/>
                  </a:outerShdw>
                </a:effectLst>
                <a:sym typeface="+mn-ea"/>
              </a:rPr>
              <a:t>小组</a:t>
            </a:r>
            <a:r>
              <a:rPr lang="zh-CN" altLang="en-US" sz="6000" b="1" kern="0" dirty="0">
                <a:effectLst>
                  <a:outerShdw blurRad="38100" dist="38100" dir="2700000" algn="tl">
                    <a:srgbClr val="000000"/>
                  </a:outerShdw>
                </a:effectLst>
                <a:sym typeface="+mn-ea"/>
              </a:rPr>
              <a:t>成员分工及评价</a:t>
            </a:r>
          </a:p>
        </p:txBody>
      </p:sp>
      <p:sp>
        <p:nvSpPr>
          <p:cNvPr id="3" name="矩形 2"/>
          <p:cNvSpPr/>
          <p:nvPr/>
        </p:nvSpPr>
        <p:spPr>
          <a:xfrm>
            <a:off x="353106" y="4091402"/>
            <a:ext cx="8798012" cy="3046988"/>
          </a:xfrm>
          <a:prstGeom prst="rect">
            <a:avLst/>
          </a:prstGeom>
        </p:spPr>
        <p:txBody>
          <a:bodyPr wrap="square">
            <a:spAutoFit/>
          </a:bodyPr>
          <a:lstStyle/>
          <a:p>
            <a:r>
              <a:rPr lang="zh-CN" altLang="en-US" sz="3200" dirty="0">
                <a:sym typeface="+mn-ea"/>
              </a:rPr>
              <a:t>王华怿</a:t>
            </a:r>
            <a:r>
              <a:rPr lang="en-US" altLang="zh-CN" sz="3200" dirty="0">
                <a:sym typeface="+mn-ea"/>
              </a:rPr>
              <a:t>: </a:t>
            </a:r>
            <a:r>
              <a:rPr lang="zh-CN" altLang="en-US" sz="2400" dirty="0">
                <a:sym typeface="+mn-ea"/>
              </a:rPr>
              <a:t>需求计划书的编写、数据流程图、</a:t>
            </a:r>
            <a:r>
              <a:rPr lang="en-US" altLang="zh-CN" sz="2400" dirty="0">
                <a:sym typeface="+mn-ea"/>
              </a:rPr>
              <a:t>ER</a:t>
            </a:r>
            <a:r>
              <a:rPr lang="zh-CN" altLang="en-US" sz="2400" dirty="0">
                <a:sym typeface="+mn-ea"/>
              </a:rPr>
              <a:t>图的绘画 </a:t>
            </a:r>
            <a:r>
              <a:rPr lang="en-US" altLang="zh-CN" sz="2400" dirty="0">
                <a:sym typeface="+mn-ea"/>
              </a:rPr>
              <a:t>91</a:t>
            </a:r>
            <a:endParaRPr lang="en-US" altLang="zh-CN" sz="3200" dirty="0">
              <a:sym typeface="+mn-ea"/>
            </a:endParaRPr>
          </a:p>
          <a:p>
            <a:endParaRPr lang="zh-CN" altLang="en-US" sz="3200" dirty="0"/>
          </a:p>
          <a:p>
            <a:r>
              <a:rPr lang="zh-CN" altLang="en-US" sz="3200" dirty="0">
                <a:sym typeface="+mn-ea"/>
              </a:rPr>
              <a:t>吴帅毅</a:t>
            </a:r>
            <a:r>
              <a:rPr lang="en-US" altLang="zh-CN" sz="3200" dirty="0">
                <a:sym typeface="+mn-ea"/>
              </a:rPr>
              <a:t>: </a:t>
            </a:r>
            <a:r>
              <a:rPr lang="zh-CN" altLang="en-US" sz="2400" dirty="0">
                <a:sym typeface="+mn-ea"/>
              </a:rPr>
              <a:t>需求计划书的修改、</a:t>
            </a:r>
            <a:r>
              <a:rPr lang="en-US" altLang="zh-CN" sz="2400" dirty="0">
                <a:sym typeface="+mn-ea"/>
              </a:rPr>
              <a:t> PPT</a:t>
            </a:r>
            <a:r>
              <a:rPr lang="zh-CN" altLang="en-US" sz="2400" dirty="0">
                <a:sym typeface="+mn-ea"/>
              </a:rPr>
              <a:t>的制作 、会议的记录 </a:t>
            </a:r>
            <a:r>
              <a:rPr lang="en-US" altLang="zh-CN" sz="2400" dirty="0">
                <a:sym typeface="+mn-ea"/>
              </a:rPr>
              <a:t>89</a:t>
            </a:r>
          </a:p>
          <a:p>
            <a:endParaRPr lang="zh-CN" altLang="en-US" sz="3200" dirty="0"/>
          </a:p>
          <a:p>
            <a:r>
              <a:rPr lang="zh-CN" altLang="en-US" sz="3200" dirty="0">
                <a:sym typeface="+mn-ea"/>
              </a:rPr>
              <a:t>王仕杰</a:t>
            </a:r>
            <a:r>
              <a:rPr lang="en-US" altLang="zh-CN" sz="3200" dirty="0">
                <a:sym typeface="+mn-ea"/>
              </a:rPr>
              <a:t>: </a:t>
            </a:r>
            <a:r>
              <a:rPr lang="zh-CN" altLang="en-US" sz="2400" dirty="0">
                <a:sym typeface="+mn-ea"/>
              </a:rPr>
              <a:t>需求计划书的编写、项目计划书的修改 </a:t>
            </a:r>
            <a:r>
              <a:rPr lang="en-US" altLang="zh-CN" sz="2400" dirty="0">
                <a:sym typeface="+mn-ea"/>
              </a:rPr>
              <a:t>88</a:t>
            </a:r>
          </a:p>
          <a:p>
            <a:endParaRPr lang="en-US" altLang="zh-CN" sz="3200" dirty="0">
              <a:sym typeface="+mn-ea"/>
            </a:endParaRPr>
          </a:p>
        </p:txBody>
      </p:sp>
      <p:sp>
        <p:nvSpPr>
          <p:cNvPr id="5" name="矩形 4">
            <a:extLst>
              <a:ext uri="{FF2B5EF4-FFF2-40B4-BE49-F238E27FC236}">
                <a16:creationId xmlns:a16="http://schemas.microsoft.com/office/drawing/2014/main" id="{57C413AB-BDA5-4BB2-8AD5-80DF6F12B7EC}"/>
              </a:ext>
            </a:extLst>
          </p:cNvPr>
          <p:cNvSpPr/>
          <p:nvPr/>
        </p:nvSpPr>
        <p:spPr>
          <a:xfrm>
            <a:off x="138988" y="287542"/>
            <a:ext cx="7109639" cy="1015663"/>
          </a:xfrm>
          <a:prstGeom prst="rect">
            <a:avLst/>
          </a:prstGeom>
        </p:spPr>
        <p:txBody>
          <a:bodyPr wrap="square">
            <a:spAutoFit/>
          </a:bodyPr>
          <a:lstStyle/>
          <a:p>
            <a:pPr lvl="0"/>
            <a:r>
              <a:rPr lang="zh-CN" altLang="en-US" sz="6000" b="1" kern="0" dirty="0">
                <a:solidFill>
                  <a:srgbClr val="000000"/>
                </a:solidFill>
                <a:effectLst>
                  <a:outerShdw blurRad="38100" dist="38100" dir="2700000" algn="tl">
                    <a:srgbClr val="000000"/>
                  </a:outerShdw>
                </a:effectLst>
                <a:sym typeface="+mn-ea"/>
              </a:rPr>
              <a:t>当前阶段里程碑评审</a:t>
            </a:r>
          </a:p>
        </p:txBody>
      </p:sp>
      <p:sp>
        <p:nvSpPr>
          <p:cNvPr id="7" name="文本框 6">
            <a:extLst>
              <a:ext uri="{FF2B5EF4-FFF2-40B4-BE49-F238E27FC236}">
                <a16:creationId xmlns:a16="http://schemas.microsoft.com/office/drawing/2014/main" id="{58565CA1-377E-4A1A-8304-91AAB6C8886E}"/>
              </a:ext>
            </a:extLst>
          </p:cNvPr>
          <p:cNvSpPr txBox="1"/>
          <p:nvPr/>
        </p:nvSpPr>
        <p:spPr>
          <a:xfrm>
            <a:off x="138988" y="1434765"/>
            <a:ext cx="8416086" cy="1223284"/>
          </a:xfrm>
          <a:prstGeom prst="rect">
            <a:avLst/>
          </a:prstGeom>
          <a:noFill/>
        </p:spPr>
        <p:txBody>
          <a:bodyPr wrap="none" rtlCol="0" anchor="ctr">
            <a:spAutoFit/>
          </a:bodyPr>
          <a:lstStyle/>
          <a:p>
            <a:pPr>
              <a:lnSpc>
                <a:spcPct val="120000"/>
              </a:lnSpc>
            </a:pPr>
            <a:r>
              <a:rPr lang="zh-CN" altLang="en-US" sz="3200" dirty="0"/>
              <a:t>当前阶段里程碑为提交</a:t>
            </a:r>
            <a:r>
              <a:rPr lang="en-US" altLang="zh-CN" sz="3200" dirty="0"/>
              <a:t>SRS</a:t>
            </a:r>
            <a:r>
              <a:rPr lang="zh-CN" altLang="en-US" sz="3200" dirty="0"/>
              <a:t>需求规格说明书，</a:t>
            </a:r>
            <a:endParaRPr lang="en-US" altLang="zh-CN" sz="3200" dirty="0"/>
          </a:p>
          <a:p>
            <a:pPr>
              <a:lnSpc>
                <a:spcPct val="120000"/>
              </a:lnSpc>
            </a:pPr>
            <a:r>
              <a:rPr lang="zh-CN" altLang="en-US" sz="3200" dirty="0"/>
              <a:t>制作优秀，</a:t>
            </a:r>
            <a:r>
              <a:rPr lang="en-US" altLang="zh-CN" sz="3200"/>
              <a:t>95</a:t>
            </a:r>
            <a:endParaRPr lang="zh-CN" altLang="en-US" sz="3200" dirty="0"/>
          </a:p>
        </p:txBody>
      </p:sp>
    </p:spTree>
    <p:extLst>
      <p:ext uri="{BB962C8B-B14F-4D97-AF65-F5344CB8AC3E}">
        <p14:creationId xmlns:p14="http://schemas.microsoft.com/office/powerpoint/2010/main" val="692118355"/>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5FC8DAC-0DF5-4EB2-B3CA-E290846FA520}"/>
              </a:ext>
            </a:extLst>
          </p:cNvPr>
          <p:cNvSpPr/>
          <p:nvPr/>
        </p:nvSpPr>
        <p:spPr>
          <a:xfrm>
            <a:off x="2065630" y="2023904"/>
            <a:ext cx="7669426" cy="1877437"/>
          </a:xfrm>
          <a:prstGeom prst="rect">
            <a:avLst/>
          </a:prstGeom>
          <a:noFill/>
        </p:spPr>
        <p:txBody>
          <a:bodyPr wrap="square" rtlCol="0" anchor="ctr" anchorCtr="0">
            <a:spAutoFit/>
          </a:bodyPr>
          <a:lstStyle/>
          <a:p>
            <a:pPr algn="ctr"/>
            <a:r>
              <a:rPr lang="en-US" altLang="zh-CN" sz="8800" dirty="0">
                <a:solidFill>
                  <a:srgbClr val="393721"/>
                </a:solidFill>
                <a:latin typeface="TypeLand 康熙字典體試用版" charset="-120"/>
                <a:ea typeface="TypeLand 康熙字典體試用版" charset="-120"/>
              </a:rPr>
              <a:t>Q&amp;A</a:t>
            </a:r>
            <a:endParaRPr lang="zh-CN" altLang="en-US" sz="8800" dirty="0">
              <a:solidFill>
                <a:srgbClr val="393721"/>
              </a:solidFill>
              <a:latin typeface="TypeLand 康熙字典體試用版" charset="-120"/>
              <a:ea typeface="TypeLand 康熙字典體試用版" charset="-120"/>
            </a:endParaRPr>
          </a:p>
          <a:p>
            <a:pPr algn="ctr"/>
            <a:endParaRPr lang="zh-CN" altLang="en-US" sz="2800" dirty="0">
              <a:latin typeface="方正清刻本悦宋简体" panose="02000000000000000000" pitchFamily="2" charset="-122"/>
              <a:ea typeface="方正清刻本悦宋简体" panose="02000000000000000000" pitchFamily="2" charset="-122"/>
            </a:endParaRPr>
          </a:p>
        </p:txBody>
      </p:sp>
      <p:cxnSp>
        <p:nvCxnSpPr>
          <p:cNvPr id="9" name="直接连接符 8">
            <a:extLst>
              <a:ext uri="{FF2B5EF4-FFF2-40B4-BE49-F238E27FC236}">
                <a16:creationId xmlns:a16="http://schemas.microsoft.com/office/drawing/2014/main" id="{B100F798-80F0-470A-8257-2710EC2EA29D}"/>
              </a:ext>
            </a:extLst>
          </p:cNvPr>
          <p:cNvCxnSpPr>
            <a:cxnSpLocks/>
          </p:cNvCxnSpPr>
          <p:nvPr/>
        </p:nvCxnSpPr>
        <p:spPr>
          <a:xfrm flipH="1">
            <a:off x="3403640" y="3890491"/>
            <a:ext cx="5427323" cy="26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BA6F146-D4AC-47AB-A416-FD6099E5CD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2528" y="2159220"/>
            <a:ext cx="1866204" cy="1006073"/>
          </a:xfrm>
          <a:prstGeom prst="rect">
            <a:avLst/>
          </a:prstGeom>
        </p:spPr>
      </p:pic>
      <p:pic>
        <p:nvPicPr>
          <p:cNvPr id="11" name="图片 10">
            <a:extLst>
              <a:ext uri="{FF2B5EF4-FFF2-40B4-BE49-F238E27FC236}">
                <a16:creationId xmlns:a16="http://schemas.microsoft.com/office/drawing/2014/main" id="{35CADCC8-4CEC-4570-B18D-3C17F6DB8BF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2388" y="5664345"/>
            <a:ext cx="1866204" cy="1006073"/>
          </a:xfrm>
          <a:prstGeom prst="rect">
            <a:avLst/>
          </a:prstGeom>
        </p:spPr>
      </p:pic>
      <p:sp>
        <p:nvSpPr>
          <p:cNvPr id="3" name="矩形 2"/>
          <p:cNvSpPr/>
          <p:nvPr/>
        </p:nvSpPr>
        <p:spPr>
          <a:xfrm>
            <a:off x="2578443" y="4266577"/>
            <a:ext cx="6096000" cy="1323439"/>
          </a:xfrm>
          <a:prstGeom prst="rect">
            <a:avLst/>
          </a:prstGeom>
        </p:spPr>
        <p:txBody>
          <a:bodyPr>
            <a:spAutoFit/>
          </a:bodyPr>
          <a:lstStyle/>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pPr algn="ctr"/>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       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en-US" altLang="zh-CN" sz="4000" dirty="0">
              <a:solidFill>
                <a:schemeClr val="bg1">
                  <a:lumMod val="50000"/>
                </a:schemeClr>
              </a:solidFill>
            </a:endParaRPr>
          </a:p>
        </p:txBody>
      </p:sp>
      <p:pic>
        <p:nvPicPr>
          <p:cNvPr id="13" name="图片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a:xfrm>
            <a:off x="697292" y="3692708"/>
            <a:ext cx="2489700" cy="2289270"/>
          </a:xfrm>
          <a:prstGeom prst="ellipse">
            <a:avLst/>
          </a:prstGeom>
          <a:ln>
            <a:noFill/>
          </a:ln>
          <a:effectLst>
            <a:softEdge rad="112500"/>
          </a:effectLst>
        </p:spPr>
      </p:pic>
    </p:spTree>
    <p:extLst>
      <p:ext uri="{BB962C8B-B14F-4D97-AF65-F5344CB8AC3E}">
        <p14:creationId xmlns:p14="http://schemas.microsoft.com/office/powerpoint/2010/main" val="3297885042"/>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壹</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96850" y="3602442"/>
            <a:ext cx="416573" cy="1200329"/>
          </a:xfrm>
          <a:prstGeom prst="rect">
            <a:avLst/>
          </a:prstGeom>
          <a:noFill/>
        </p:spPr>
        <p:txBody>
          <a:bodyPr vert="horz" wrap="square" rtlCol="0">
            <a:spAutoFit/>
          </a:bodyPr>
          <a:lstStyle/>
          <a:p>
            <a:r>
              <a:rPr lang="zh-CN" altLang="en-US" sz="3600" dirty="0">
                <a:latin typeface="微软雅黑" panose="020B0503020204020204" charset="-122"/>
                <a:ea typeface="微软雅黑" panose="020B0503020204020204" charset="-122"/>
              </a:rPr>
              <a:t>引言</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6E71EC81-7466-4A70-983B-21AF2BE29530}"/>
              </a:ext>
            </a:extLst>
          </p:cNvPr>
          <p:cNvGrpSpPr/>
          <p:nvPr>
            <p:custDataLst>
              <p:tags r:id="rId1"/>
            </p:custDataLst>
          </p:nvPr>
        </p:nvGrpSpPr>
        <p:grpSpPr>
          <a:xfrm>
            <a:off x="8178415" y="2204732"/>
            <a:ext cx="1745436" cy="1450986"/>
            <a:chOff x="5270306" y="2180518"/>
            <a:chExt cx="1745436" cy="1450986"/>
          </a:xfrm>
        </p:grpSpPr>
        <p:sp>
          <p:nvSpPr>
            <p:cNvPr id="5" name="Hexagon 30">
              <a:extLst>
                <a:ext uri="{FF2B5EF4-FFF2-40B4-BE49-F238E27FC236}">
                  <a16:creationId xmlns:a16="http://schemas.microsoft.com/office/drawing/2014/main" id="{26863F5A-AE88-4EFF-AED4-4D317B98722C}"/>
                </a:ext>
              </a:extLst>
            </p:cNvPr>
            <p:cNvSpPr>
              <a:spLocks/>
            </p:cNvSpPr>
            <p:nvPr/>
          </p:nvSpPr>
          <p:spPr bwMode="gray">
            <a:xfrm>
              <a:off x="5270306" y="2180518"/>
              <a:ext cx="1745436"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6" name="Hexagon 31">
              <a:extLst>
                <a:ext uri="{FF2B5EF4-FFF2-40B4-BE49-F238E27FC236}">
                  <a16:creationId xmlns:a16="http://schemas.microsoft.com/office/drawing/2014/main" id="{9CF2B3F7-501B-4B35-8FAD-5D85B742639A}"/>
                </a:ext>
              </a:extLst>
            </p:cNvPr>
            <p:cNvSpPr>
              <a:spLocks/>
            </p:cNvSpPr>
            <p:nvPr/>
          </p:nvSpPr>
          <p:spPr bwMode="gray">
            <a:xfrm>
              <a:off x="5372577" y="2267926"/>
              <a:ext cx="1534075" cy="1276168"/>
            </a:xfrm>
            <a:prstGeom prst="hexagon">
              <a:avLst>
                <a:gd name="adj" fmla="val 28896"/>
                <a:gd name="vf" fmla="val 115470"/>
              </a:avLst>
            </a:prstGeom>
            <a:solidFill>
              <a:schemeClr val="accent2"/>
            </a:solidFill>
            <a:ln w="9525">
              <a:noFill/>
              <a:miter lim="800000"/>
              <a:headEnd/>
              <a:tailEnd/>
            </a:ln>
            <a:effectLst/>
            <a:extLst/>
          </p:spPr>
          <p:txBody>
            <a:bodyPr anchor="ctr"/>
            <a:lstStyle/>
            <a:p>
              <a:pPr algn="ctr"/>
              <a:endParaRPr/>
            </a:p>
          </p:txBody>
        </p:sp>
        <p:grpSp>
          <p:nvGrpSpPr>
            <p:cNvPr id="7" name="Group 36">
              <a:extLst>
                <a:ext uri="{FF2B5EF4-FFF2-40B4-BE49-F238E27FC236}">
                  <a16:creationId xmlns:a16="http://schemas.microsoft.com/office/drawing/2014/main" id="{647C257C-3997-4B64-A9BE-B67C7FF06298}"/>
                </a:ext>
              </a:extLst>
            </p:cNvPr>
            <p:cNvGrpSpPr/>
            <p:nvPr/>
          </p:nvGrpSpPr>
          <p:grpSpPr>
            <a:xfrm>
              <a:off x="5891153" y="2673522"/>
              <a:ext cx="530065" cy="464967"/>
              <a:chOff x="8356601" y="1371599"/>
              <a:chExt cx="271463" cy="238125"/>
            </a:xfrm>
            <a:solidFill>
              <a:schemeClr val="bg1"/>
            </a:solidFill>
          </p:grpSpPr>
          <p:sp>
            <p:nvSpPr>
              <p:cNvPr id="11" name="Freeform: Shape 37">
                <a:extLst>
                  <a:ext uri="{FF2B5EF4-FFF2-40B4-BE49-F238E27FC236}">
                    <a16:creationId xmlns:a16="http://schemas.microsoft.com/office/drawing/2014/main" id="{B0CE28B2-E0CD-4D1B-B3D2-3257D90D8D36}"/>
                  </a:ext>
                </a:extLst>
              </p:cNvPr>
              <p:cNvSpPr>
                <a:spLocks/>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27FBD23C-9563-441D-8FE9-23F965CB4168}"/>
                  </a:ext>
                </a:extLst>
              </p:cNvPr>
              <p:cNvSpPr>
                <a:spLocks/>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anchor="ctr"/>
              <a:lstStyle/>
              <a:p>
                <a:pPr algn="ctr"/>
                <a:endParaRPr/>
              </a:p>
            </p:txBody>
          </p:sp>
        </p:grpSp>
      </p:grpSp>
      <p:grpSp>
        <p:nvGrpSpPr>
          <p:cNvPr id="13" name="千图PPT彼岸天：ID 8661124库_组合 41">
            <a:extLst>
              <a:ext uri="{FF2B5EF4-FFF2-40B4-BE49-F238E27FC236}">
                <a16:creationId xmlns:a16="http://schemas.microsoft.com/office/drawing/2014/main" id="{81710613-9F49-4A2D-BE0D-42159113ADF9}"/>
              </a:ext>
            </a:extLst>
          </p:cNvPr>
          <p:cNvGrpSpPr/>
          <p:nvPr>
            <p:custDataLst>
              <p:tags r:id="rId2"/>
            </p:custDataLst>
          </p:nvPr>
        </p:nvGrpSpPr>
        <p:grpSpPr>
          <a:xfrm>
            <a:off x="6712673" y="3078728"/>
            <a:ext cx="1746612" cy="1450986"/>
            <a:chOff x="3912430" y="2953631"/>
            <a:chExt cx="1746612" cy="1450986"/>
          </a:xfrm>
        </p:grpSpPr>
        <p:sp>
          <p:nvSpPr>
            <p:cNvPr id="14" name="Hexagon 32">
              <a:extLst>
                <a:ext uri="{FF2B5EF4-FFF2-40B4-BE49-F238E27FC236}">
                  <a16:creationId xmlns:a16="http://schemas.microsoft.com/office/drawing/2014/main" id="{87C416CC-C7D2-43DC-89BC-639D4EA701F3}"/>
                </a:ext>
              </a:extLst>
            </p:cNvPr>
            <p:cNvSpPr>
              <a:spLocks/>
            </p:cNvSpPr>
            <p:nvPr/>
          </p:nvSpPr>
          <p:spPr bwMode="gray">
            <a:xfrm>
              <a:off x="3912430" y="2953631"/>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15" name="Hexagon 33">
              <a:extLst>
                <a:ext uri="{FF2B5EF4-FFF2-40B4-BE49-F238E27FC236}">
                  <a16:creationId xmlns:a16="http://schemas.microsoft.com/office/drawing/2014/main" id="{CAA6C0A2-C67B-400C-BF88-0CF336A05CA4}"/>
                </a:ext>
              </a:extLst>
            </p:cNvPr>
            <p:cNvSpPr>
              <a:spLocks/>
            </p:cNvSpPr>
            <p:nvPr/>
          </p:nvSpPr>
          <p:spPr bwMode="gray">
            <a:xfrm>
              <a:off x="4014771" y="3041039"/>
              <a:ext cx="1535107" cy="1276168"/>
            </a:xfrm>
            <a:prstGeom prst="hexagon">
              <a:avLst>
                <a:gd name="adj" fmla="val 28896"/>
                <a:gd name="vf" fmla="val 115470"/>
              </a:avLst>
            </a:prstGeom>
            <a:solidFill>
              <a:schemeClr val="accent1"/>
            </a:solidFill>
            <a:ln w="9525">
              <a:noFill/>
              <a:miter lim="800000"/>
              <a:headEnd/>
              <a:tailEnd/>
            </a:ln>
            <a:effectLst/>
            <a:extLst/>
          </p:spPr>
          <p:txBody>
            <a:bodyPr anchor="ctr"/>
            <a:lstStyle/>
            <a:p>
              <a:pPr algn="ctr"/>
              <a:endParaRPr/>
            </a:p>
          </p:txBody>
        </p:sp>
        <p:grpSp>
          <p:nvGrpSpPr>
            <p:cNvPr id="16" name="Group 48">
              <a:extLst>
                <a:ext uri="{FF2B5EF4-FFF2-40B4-BE49-F238E27FC236}">
                  <a16:creationId xmlns:a16="http://schemas.microsoft.com/office/drawing/2014/main" id="{2A512F59-60E5-4C4A-8CAB-57E1723D93BD}"/>
                </a:ext>
              </a:extLst>
            </p:cNvPr>
            <p:cNvGrpSpPr/>
            <p:nvPr/>
          </p:nvGrpSpPr>
          <p:grpSpPr>
            <a:xfrm>
              <a:off x="4508054" y="3355133"/>
              <a:ext cx="533162" cy="669554"/>
              <a:chOff x="6743700" y="2347912"/>
              <a:chExt cx="273050" cy="342900"/>
            </a:xfrm>
            <a:solidFill>
              <a:schemeClr val="bg1"/>
            </a:solidFill>
          </p:grpSpPr>
          <p:sp>
            <p:nvSpPr>
              <p:cNvPr id="20" name="Freeform: Shape 49">
                <a:extLst>
                  <a:ext uri="{FF2B5EF4-FFF2-40B4-BE49-F238E27FC236}">
                    <a16:creationId xmlns:a16="http://schemas.microsoft.com/office/drawing/2014/main" id="{68FF5202-DEFB-4B5F-B31F-0BF5378FACB0}"/>
                  </a:ext>
                </a:extLst>
              </p:cNvPr>
              <p:cNvSpPr>
                <a:spLocks/>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anchor="ctr"/>
              <a:lstStyle/>
              <a:p>
                <a:pPr algn="ctr"/>
                <a:endParaRPr/>
              </a:p>
            </p:txBody>
          </p:sp>
          <p:sp>
            <p:nvSpPr>
              <p:cNvPr id="21" name="Oval 50">
                <a:extLst>
                  <a:ext uri="{FF2B5EF4-FFF2-40B4-BE49-F238E27FC236}">
                    <a16:creationId xmlns:a16="http://schemas.microsoft.com/office/drawing/2014/main" id="{76864B4B-4035-4A6F-954B-8D5AEBDA0A5B}"/>
                  </a:ext>
                </a:extLst>
              </p:cNvPr>
              <p:cNvSpPr>
                <a:spLocks/>
              </p:cNvSpPr>
              <p:nvPr/>
            </p:nvSpPr>
            <p:spPr bwMode="auto">
              <a:xfrm>
                <a:off x="6838950" y="2401887"/>
                <a:ext cx="80962" cy="79375"/>
              </a:xfrm>
              <a:prstGeom prst="ellipse">
                <a:avLst/>
              </a:prstGeom>
              <a:grpFill/>
              <a:ln w="9525">
                <a:noFill/>
                <a:round/>
                <a:headEnd/>
                <a:tailEnd/>
              </a:ln>
            </p:spPr>
            <p:txBody>
              <a:bodyPr anchor="ctr"/>
              <a:lstStyle/>
              <a:p>
                <a:pPr algn="ctr"/>
                <a:endParaRPr/>
              </a:p>
            </p:txBody>
          </p:sp>
        </p:grpSp>
      </p:grpSp>
      <p:grpSp>
        <p:nvGrpSpPr>
          <p:cNvPr id="22" name="千图PPT彼岸天：ID 8661124库_组合 40">
            <a:extLst>
              <a:ext uri="{FF2B5EF4-FFF2-40B4-BE49-F238E27FC236}">
                <a16:creationId xmlns:a16="http://schemas.microsoft.com/office/drawing/2014/main" id="{6FF43E5E-360E-403B-9F6E-3B01A8A3C4C9}"/>
              </a:ext>
            </a:extLst>
          </p:cNvPr>
          <p:cNvGrpSpPr/>
          <p:nvPr>
            <p:custDataLst>
              <p:tags r:id="rId3"/>
            </p:custDataLst>
          </p:nvPr>
        </p:nvGrpSpPr>
        <p:grpSpPr>
          <a:xfrm>
            <a:off x="8233642" y="3777908"/>
            <a:ext cx="1746612" cy="1450986"/>
            <a:chOff x="5282143" y="3732657"/>
            <a:chExt cx="1746612" cy="1450986"/>
          </a:xfrm>
        </p:grpSpPr>
        <p:sp>
          <p:nvSpPr>
            <p:cNvPr id="23" name="Hexagon 26">
              <a:extLst>
                <a:ext uri="{FF2B5EF4-FFF2-40B4-BE49-F238E27FC236}">
                  <a16:creationId xmlns:a16="http://schemas.microsoft.com/office/drawing/2014/main" id="{268B27A7-B890-4451-9C03-8B60E78E3FA5}"/>
                </a:ext>
              </a:extLst>
            </p:cNvPr>
            <p:cNvSpPr>
              <a:spLocks/>
            </p:cNvSpPr>
            <p:nvPr/>
          </p:nvSpPr>
          <p:spPr bwMode="gray">
            <a:xfrm>
              <a:off x="5282143" y="3732657"/>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24" name="Hexagon 27">
              <a:extLst>
                <a:ext uri="{FF2B5EF4-FFF2-40B4-BE49-F238E27FC236}">
                  <a16:creationId xmlns:a16="http://schemas.microsoft.com/office/drawing/2014/main" id="{2609EB9D-0445-4A20-8184-E2E88F47FA5C}"/>
                </a:ext>
              </a:extLst>
            </p:cNvPr>
            <p:cNvSpPr>
              <a:spLocks/>
            </p:cNvSpPr>
            <p:nvPr/>
          </p:nvSpPr>
          <p:spPr bwMode="gray">
            <a:xfrm>
              <a:off x="5384484" y="3820065"/>
              <a:ext cx="1535107" cy="1276168"/>
            </a:xfrm>
            <a:prstGeom prst="hexagon">
              <a:avLst>
                <a:gd name="adj" fmla="val 28896"/>
                <a:gd name="vf" fmla="val 115470"/>
              </a:avLst>
            </a:prstGeom>
            <a:solidFill>
              <a:schemeClr val="accent4"/>
            </a:solidFill>
            <a:ln w="9525">
              <a:noFill/>
              <a:miter lim="800000"/>
              <a:headEnd/>
              <a:tailEnd/>
            </a:ln>
            <a:effectLst/>
            <a:extLst/>
          </p:spPr>
          <p:txBody>
            <a:bodyPr anchor="ctr"/>
            <a:lstStyle/>
            <a:p>
              <a:pPr algn="ctr"/>
              <a:endParaRPr/>
            </a:p>
          </p:txBody>
        </p:sp>
        <p:grpSp>
          <p:nvGrpSpPr>
            <p:cNvPr id="25" name="Group 39">
              <a:extLst>
                <a:ext uri="{FF2B5EF4-FFF2-40B4-BE49-F238E27FC236}">
                  <a16:creationId xmlns:a16="http://schemas.microsoft.com/office/drawing/2014/main" id="{A6A25E8A-88B6-4389-A037-D11E5FF6F088}"/>
                </a:ext>
              </a:extLst>
            </p:cNvPr>
            <p:cNvGrpSpPr/>
            <p:nvPr/>
          </p:nvGrpSpPr>
          <p:grpSpPr>
            <a:xfrm>
              <a:off x="5885455" y="4239614"/>
              <a:ext cx="533160" cy="437068"/>
              <a:chOff x="649288" y="1889124"/>
              <a:chExt cx="273050" cy="223837"/>
            </a:xfrm>
            <a:solidFill>
              <a:schemeClr val="bg1"/>
            </a:solidFill>
          </p:grpSpPr>
          <p:sp>
            <p:nvSpPr>
              <p:cNvPr id="29" name="Freeform: Shape 40">
                <a:extLst>
                  <a:ext uri="{FF2B5EF4-FFF2-40B4-BE49-F238E27FC236}">
                    <a16:creationId xmlns:a16="http://schemas.microsoft.com/office/drawing/2014/main" id="{543E55CE-9C34-467F-9FE0-63DD8643A43E}"/>
                  </a:ext>
                </a:extLst>
              </p:cNvPr>
              <p:cNvSpPr>
                <a:spLocks/>
              </p:cNvSpPr>
              <p:nvPr/>
            </p:nvSpPr>
            <p:spPr bwMode="auto">
              <a:xfrm>
                <a:off x="681038" y="2001836"/>
                <a:ext cx="206375" cy="111125"/>
              </a:xfrm>
              <a:custGeom>
                <a:avLst/>
                <a:gdLst/>
                <a:ahLst/>
                <a:cxnLst>
                  <a:cxn ang="0">
                    <a:pos x="53" y="23"/>
                  </a:cxn>
                  <a:cxn ang="0">
                    <a:pos x="45" y="25"/>
                  </a:cxn>
                  <a:cxn ang="0">
                    <a:pos x="38" y="23"/>
                  </a:cxn>
                  <a:cxn ang="0">
                    <a:pos x="3" y="2"/>
                  </a:cxn>
                  <a:cxn ang="0">
                    <a:pos x="0" y="4"/>
                  </a:cxn>
                  <a:cxn ang="0">
                    <a:pos x="0" y="25"/>
                  </a:cxn>
                  <a:cxn ang="0">
                    <a:pos x="45" y="48"/>
                  </a:cxn>
                  <a:cxn ang="0">
                    <a:pos x="90" y="25"/>
                  </a:cxn>
                  <a:cxn ang="0">
                    <a:pos x="90" y="3"/>
                  </a:cxn>
                  <a:cxn ang="0">
                    <a:pos x="88" y="1"/>
                  </a:cxn>
                  <a:cxn ang="0">
                    <a:pos x="53" y="23"/>
                  </a:cxn>
                </a:cxnLst>
                <a:rect l="0" t="0" r="r" b="b"/>
                <a:pathLst>
                  <a:path w="90" h="48">
                    <a:moveTo>
                      <a:pt x="53" y="23"/>
                    </a:moveTo>
                    <a:cubicBezTo>
                      <a:pt x="51" y="24"/>
                      <a:pt x="48" y="25"/>
                      <a:pt x="45" y="25"/>
                    </a:cubicBezTo>
                    <a:cubicBezTo>
                      <a:pt x="43" y="25"/>
                      <a:pt x="40" y="24"/>
                      <a:pt x="38" y="23"/>
                    </a:cubicBezTo>
                    <a:cubicBezTo>
                      <a:pt x="3" y="2"/>
                      <a:pt x="3" y="2"/>
                      <a:pt x="3" y="2"/>
                    </a:cubicBezTo>
                    <a:cubicBezTo>
                      <a:pt x="3" y="2"/>
                      <a:pt x="0" y="0"/>
                      <a:pt x="0" y="4"/>
                    </a:cubicBezTo>
                    <a:cubicBezTo>
                      <a:pt x="0" y="25"/>
                      <a:pt x="0" y="25"/>
                      <a:pt x="0" y="25"/>
                    </a:cubicBezTo>
                    <a:cubicBezTo>
                      <a:pt x="0" y="36"/>
                      <a:pt x="20" y="48"/>
                      <a:pt x="45" y="48"/>
                    </a:cubicBezTo>
                    <a:cubicBezTo>
                      <a:pt x="70" y="48"/>
                      <a:pt x="90" y="36"/>
                      <a:pt x="90" y="25"/>
                    </a:cubicBezTo>
                    <a:cubicBezTo>
                      <a:pt x="90" y="3"/>
                      <a:pt x="90" y="3"/>
                      <a:pt x="90" y="3"/>
                    </a:cubicBezTo>
                    <a:cubicBezTo>
                      <a:pt x="90" y="0"/>
                      <a:pt x="88" y="1"/>
                      <a:pt x="88" y="1"/>
                    </a:cubicBezTo>
                    <a:lnTo>
                      <a:pt x="53" y="23"/>
                    </a:lnTo>
                    <a:close/>
                  </a:path>
                </a:pathLst>
              </a:custGeom>
              <a:grpFill/>
              <a:ln w="9525">
                <a:noFill/>
                <a:round/>
                <a:headEnd/>
                <a:tailEnd/>
              </a:ln>
            </p:spPr>
            <p:txBody>
              <a:bodyPr anchor="ctr"/>
              <a:lstStyle/>
              <a:p>
                <a:pPr algn="ctr"/>
                <a:endParaRPr/>
              </a:p>
            </p:txBody>
          </p:sp>
          <p:sp>
            <p:nvSpPr>
              <p:cNvPr id="30" name="Freeform: Shape 41">
                <a:extLst>
                  <a:ext uri="{FF2B5EF4-FFF2-40B4-BE49-F238E27FC236}">
                    <a16:creationId xmlns:a16="http://schemas.microsoft.com/office/drawing/2014/main" id="{9182BFC8-22BD-408D-82D4-625A0DD6E9D9}"/>
                  </a:ext>
                </a:extLst>
              </p:cNvPr>
              <p:cNvSpPr>
                <a:spLocks/>
              </p:cNvSpPr>
              <p:nvPr/>
            </p:nvSpPr>
            <p:spPr bwMode="auto">
              <a:xfrm>
                <a:off x="649288" y="1889124"/>
                <a:ext cx="273050" cy="157163"/>
              </a:xfrm>
              <a:custGeom>
                <a:avLst/>
                <a:gdLst/>
                <a:ahLst/>
                <a:cxnLst>
                  <a:cxn ang="0">
                    <a:pos x="117" y="34"/>
                  </a:cxn>
                  <a:cxn ang="0">
                    <a:pos x="117" y="28"/>
                  </a:cxn>
                  <a:cxn ang="0">
                    <a:pos x="64" y="2"/>
                  </a:cxn>
                  <a:cxn ang="0">
                    <a:pos x="55" y="2"/>
                  </a:cxn>
                  <a:cxn ang="0">
                    <a:pos x="2" y="28"/>
                  </a:cxn>
                  <a:cxn ang="0">
                    <a:pos x="2" y="34"/>
                  </a:cxn>
                  <a:cxn ang="0">
                    <a:pos x="55" y="66"/>
                  </a:cxn>
                  <a:cxn ang="0">
                    <a:pos x="64" y="66"/>
                  </a:cxn>
                </a:cxnLst>
                <a:rect l="0" t="0" r="r" b="b"/>
                <a:pathLst>
                  <a:path w="119" h="68">
                    <a:moveTo>
                      <a:pt x="117" y="34"/>
                    </a:moveTo>
                    <a:cubicBezTo>
                      <a:pt x="119" y="32"/>
                      <a:pt x="119" y="30"/>
                      <a:pt x="117" y="28"/>
                    </a:cubicBezTo>
                    <a:cubicBezTo>
                      <a:pt x="64" y="2"/>
                      <a:pt x="64" y="2"/>
                      <a:pt x="64" y="2"/>
                    </a:cubicBezTo>
                    <a:cubicBezTo>
                      <a:pt x="62" y="0"/>
                      <a:pt x="57" y="0"/>
                      <a:pt x="55" y="2"/>
                    </a:cubicBezTo>
                    <a:cubicBezTo>
                      <a:pt x="2" y="28"/>
                      <a:pt x="2" y="28"/>
                      <a:pt x="2" y="28"/>
                    </a:cubicBezTo>
                    <a:cubicBezTo>
                      <a:pt x="0" y="30"/>
                      <a:pt x="0" y="32"/>
                      <a:pt x="2" y="34"/>
                    </a:cubicBezTo>
                    <a:cubicBezTo>
                      <a:pt x="55" y="66"/>
                      <a:pt x="55" y="66"/>
                      <a:pt x="55" y="66"/>
                    </a:cubicBezTo>
                    <a:cubicBezTo>
                      <a:pt x="57" y="68"/>
                      <a:pt x="62" y="68"/>
                      <a:pt x="64" y="66"/>
                    </a:cubicBezTo>
                  </a:path>
                </a:pathLst>
              </a:custGeom>
              <a:grpFill/>
              <a:ln w="9525">
                <a:noFill/>
                <a:round/>
                <a:headEnd/>
                <a:tailEnd/>
              </a:ln>
            </p:spPr>
            <p:txBody>
              <a:bodyPr anchor="ctr"/>
              <a:lstStyle/>
              <a:p>
                <a:pPr algn="ctr"/>
                <a:endParaRPr/>
              </a:p>
            </p:txBody>
          </p:sp>
          <p:sp>
            <p:nvSpPr>
              <p:cNvPr id="31" name="Freeform: Shape 42">
                <a:extLst>
                  <a:ext uri="{FF2B5EF4-FFF2-40B4-BE49-F238E27FC236}">
                    <a16:creationId xmlns:a16="http://schemas.microsoft.com/office/drawing/2014/main" id="{F9BC51F9-BEC6-4CA9-B81F-EB92D2B188A5}"/>
                  </a:ext>
                </a:extLst>
              </p:cNvPr>
              <p:cNvSpPr>
                <a:spLocks/>
              </p:cNvSpPr>
              <p:nvPr/>
            </p:nvSpPr>
            <p:spPr bwMode="auto">
              <a:xfrm>
                <a:off x="892176" y="1992311"/>
                <a:ext cx="26988" cy="112713"/>
              </a:xfrm>
              <a:custGeom>
                <a:avLst/>
                <a:gdLst/>
                <a:ahLst/>
                <a:cxnLst>
                  <a:cxn ang="0">
                    <a:pos x="8" y="37"/>
                  </a:cxn>
                  <a:cxn ang="0">
                    <a:pos x="8" y="1"/>
                  </a:cxn>
                  <a:cxn ang="0">
                    <a:pos x="7" y="0"/>
                  </a:cxn>
                  <a:cxn ang="0">
                    <a:pos x="4" y="2"/>
                  </a:cxn>
                  <a:cxn ang="0">
                    <a:pos x="3" y="4"/>
                  </a:cxn>
                  <a:cxn ang="0">
                    <a:pos x="3" y="37"/>
                  </a:cxn>
                  <a:cxn ang="0">
                    <a:pos x="3" y="37"/>
                  </a:cxn>
                  <a:cxn ang="0">
                    <a:pos x="0" y="43"/>
                  </a:cxn>
                  <a:cxn ang="0">
                    <a:pos x="6" y="49"/>
                  </a:cxn>
                  <a:cxn ang="0">
                    <a:pos x="12" y="43"/>
                  </a:cxn>
                  <a:cxn ang="0">
                    <a:pos x="9" y="37"/>
                  </a:cxn>
                  <a:cxn ang="0">
                    <a:pos x="8" y="37"/>
                  </a:cxn>
                </a:cxnLst>
                <a:rect l="0" t="0" r="r" b="b"/>
                <a:pathLst>
                  <a:path w="12" h="49">
                    <a:moveTo>
                      <a:pt x="8" y="37"/>
                    </a:moveTo>
                    <a:cubicBezTo>
                      <a:pt x="8" y="1"/>
                      <a:pt x="8" y="1"/>
                      <a:pt x="8" y="1"/>
                    </a:cubicBezTo>
                    <a:cubicBezTo>
                      <a:pt x="8" y="1"/>
                      <a:pt x="8" y="0"/>
                      <a:pt x="7" y="0"/>
                    </a:cubicBezTo>
                    <a:cubicBezTo>
                      <a:pt x="7" y="1"/>
                      <a:pt x="5" y="2"/>
                      <a:pt x="4" y="2"/>
                    </a:cubicBezTo>
                    <a:cubicBezTo>
                      <a:pt x="3" y="3"/>
                      <a:pt x="3" y="4"/>
                      <a:pt x="3" y="4"/>
                    </a:cubicBezTo>
                    <a:cubicBezTo>
                      <a:pt x="3" y="37"/>
                      <a:pt x="3" y="37"/>
                      <a:pt x="3" y="37"/>
                    </a:cubicBezTo>
                    <a:cubicBezTo>
                      <a:pt x="3" y="37"/>
                      <a:pt x="3" y="37"/>
                      <a:pt x="3" y="37"/>
                    </a:cubicBezTo>
                    <a:cubicBezTo>
                      <a:pt x="1" y="39"/>
                      <a:pt x="0" y="40"/>
                      <a:pt x="0" y="43"/>
                    </a:cubicBezTo>
                    <a:cubicBezTo>
                      <a:pt x="0" y="46"/>
                      <a:pt x="3" y="49"/>
                      <a:pt x="6" y="49"/>
                    </a:cubicBezTo>
                    <a:cubicBezTo>
                      <a:pt x="9" y="49"/>
                      <a:pt x="12" y="46"/>
                      <a:pt x="12" y="43"/>
                    </a:cubicBezTo>
                    <a:cubicBezTo>
                      <a:pt x="12" y="40"/>
                      <a:pt x="11" y="39"/>
                      <a:pt x="9" y="37"/>
                    </a:cubicBezTo>
                    <a:cubicBezTo>
                      <a:pt x="9" y="37"/>
                      <a:pt x="8" y="37"/>
                      <a:pt x="8" y="37"/>
                    </a:cubicBezTo>
                  </a:path>
                </a:pathLst>
              </a:custGeom>
              <a:grpFill/>
              <a:ln w="9525">
                <a:noFill/>
                <a:round/>
                <a:headEnd/>
                <a:tailEnd/>
              </a:ln>
            </p:spPr>
            <p:txBody>
              <a:bodyPr anchor="ctr"/>
              <a:lstStyle/>
              <a:p>
                <a:pPr algn="ctr"/>
                <a:endParaRPr/>
              </a:p>
            </p:txBody>
          </p:sp>
        </p:grpSp>
      </p:grpSp>
      <p:grpSp>
        <p:nvGrpSpPr>
          <p:cNvPr id="32" name="千图PPT彼岸天：ID 8661124库_组合 39">
            <a:extLst>
              <a:ext uri="{FF2B5EF4-FFF2-40B4-BE49-F238E27FC236}">
                <a16:creationId xmlns:a16="http://schemas.microsoft.com/office/drawing/2014/main" id="{9D68025B-FD5E-4BA4-8444-C9E5358B5F92}"/>
              </a:ext>
            </a:extLst>
          </p:cNvPr>
          <p:cNvGrpSpPr/>
          <p:nvPr>
            <p:custDataLst>
              <p:tags r:id="rId4"/>
            </p:custDataLst>
          </p:nvPr>
        </p:nvGrpSpPr>
        <p:grpSpPr>
          <a:xfrm>
            <a:off x="9668959" y="3013912"/>
            <a:ext cx="1746612" cy="1450986"/>
            <a:chOff x="6651498" y="2957183"/>
            <a:chExt cx="1746612" cy="1450986"/>
          </a:xfrm>
        </p:grpSpPr>
        <p:sp>
          <p:nvSpPr>
            <p:cNvPr id="33" name="Hexagon 28">
              <a:extLst>
                <a:ext uri="{FF2B5EF4-FFF2-40B4-BE49-F238E27FC236}">
                  <a16:creationId xmlns:a16="http://schemas.microsoft.com/office/drawing/2014/main" id="{03FA4D8D-0BEF-45F6-B7A8-E6B6CC8E4938}"/>
                </a:ext>
              </a:extLst>
            </p:cNvPr>
            <p:cNvSpPr>
              <a:spLocks/>
            </p:cNvSpPr>
            <p:nvPr/>
          </p:nvSpPr>
          <p:spPr bwMode="gray">
            <a:xfrm>
              <a:off x="6651498" y="2957183"/>
              <a:ext cx="1746612" cy="1450986"/>
            </a:xfrm>
            <a:prstGeom prst="hexagon">
              <a:avLst>
                <a:gd name="adj" fmla="val 28916"/>
                <a:gd name="vf" fmla="val 115470"/>
              </a:avLst>
            </a:prstGeom>
            <a:solidFill>
              <a:schemeClr val="bg1">
                <a:lumMod val="75000"/>
              </a:schemeClr>
            </a:solidFill>
            <a:ln w="28575">
              <a:solidFill>
                <a:schemeClr val="bg1"/>
              </a:solidFill>
              <a:miter lim="800000"/>
              <a:headEnd/>
              <a:tailEnd/>
            </a:ln>
            <a:effectLst/>
            <a:extLst/>
          </p:spPr>
          <p:txBody>
            <a:bodyPr anchor="ctr"/>
            <a:lstStyle/>
            <a:p>
              <a:pPr algn="ctr"/>
              <a:endParaRPr/>
            </a:p>
          </p:txBody>
        </p:sp>
        <p:sp>
          <p:nvSpPr>
            <p:cNvPr id="34" name="Hexagon 29">
              <a:extLst>
                <a:ext uri="{FF2B5EF4-FFF2-40B4-BE49-F238E27FC236}">
                  <a16:creationId xmlns:a16="http://schemas.microsoft.com/office/drawing/2014/main" id="{B394A50C-49E6-4433-8B2C-894E9E9BA38F}"/>
                </a:ext>
              </a:extLst>
            </p:cNvPr>
            <p:cNvSpPr>
              <a:spLocks/>
            </p:cNvSpPr>
            <p:nvPr/>
          </p:nvSpPr>
          <p:spPr bwMode="gray">
            <a:xfrm>
              <a:off x="6753839" y="3044591"/>
              <a:ext cx="1535107" cy="1276168"/>
            </a:xfrm>
            <a:prstGeom prst="hexagon">
              <a:avLst>
                <a:gd name="adj" fmla="val 28896"/>
                <a:gd name="vf" fmla="val 115470"/>
              </a:avLst>
            </a:prstGeom>
            <a:solidFill>
              <a:schemeClr val="accent3"/>
            </a:solidFill>
            <a:ln w="9525">
              <a:noFill/>
              <a:miter lim="800000"/>
              <a:headEnd/>
              <a:tailEnd/>
            </a:ln>
            <a:effectLst/>
            <a:extLst/>
          </p:spPr>
          <p:txBody>
            <a:bodyPr anchor="ctr"/>
            <a:lstStyle/>
            <a:p>
              <a:pPr algn="ctr"/>
              <a:endParaRPr/>
            </a:p>
          </p:txBody>
        </p:sp>
        <p:grpSp>
          <p:nvGrpSpPr>
            <p:cNvPr id="35" name="Group 43">
              <a:extLst>
                <a:ext uri="{FF2B5EF4-FFF2-40B4-BE49-F238E27FC236}">
                  <a16:creationId xmlns:a16="http://schemas.microsoft.com/office/drawing/2014/main" id="{EB5A3C0D-FB34-4283-83A6-17A27B8796B8}"/>
                </a:ext>
              </a:extLst>
            </p:cNvPr>
            <p:cNvGrpSpPr/>
            <p:nvPr/>
          </p:nvGrpSpPr>
          <p:grpSpPr>
            <a:xfrm>
              <a:off x="7254799" y="3450193"/>
              <a:ext cx="533165" cy="464968"/>
              <a:chOff x="1941513" y="1882774"/>
              <a:chExt cx="273051" cy="238125"/>
            </a:xfrm>
            <a:solidFill>
              <a:schemeClr val="bg1"/>
            </a:solidFill>
          </p:grpSpPr>
          <p:sp>
            <p:nvSpPr>
              <p:cNvPr id="39" name="Freeform: Shape 44">
                <a:extLst>
                  <a:ext uri="{FF2B5EF4-FFF2-40B4-BE49-F238E27FC236}">
                    <a16:creationId xmlns:a16="http://schemas.microsoft.com/office/drawing/2014/main" id="{1600756B-EF9D-430D-B51C-87DF16EB9A0E}"/>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anchor="ctr"/>
              <a:lstStyle/>
              <a:p>
                <a:pPr algn="ctr"/>
                <a:endParaRPr/>
              </a:p>
            </p:txBody>
          </p:sp>
          <p:sp>
            <p:nvSpPr>
              <p:cNvPr id="40" name="Freeform: Shape 45">
                <a:extLst>
                  <a:ext uri="{FF2B5EF4-FFF2-40B4-BE49-F238E27FC236}">
                    <a16:creationId xmlns:a16="http://schemas.microsoft.com/office/drawing/2014/main" id="{69D75B61-A71C-4D48-828A-5AFB2C8F3A35}"/>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anchor="ctr"/>
              <a:lstStyle/>
              <a:p>
                <a:pPr algn="ctr"/>
                <a:endParaRPr/>
              </a:p>
            </p:txBody>
          </p:sp>
          <p:sp>
            <p:nvSpPr>
              <p:cNvPr id="41" name="Freeform: Shape 46">
                <a:extLst>
                  <a:ext uri="{FF2B5EF4-FFF2-40B4-BE49-F238E27FC236}">
                    <a16:creationId xmlns:a16="http://schemas.microsoft.com/office/drawing/2014/main" id="{D7E4C9B8-1FA6-4754-B6CE-55DD6D69BC49}"/>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anchor="ctr"/>
              <a:lstStyle/>
              <a:p>
                <a:pPr algn="ctr"/>
                <a:endParaRPr/>
              </a:p>
            </p:txBody>
          </p:sp>
          <p:sp>
            <p:nvSpPr>
              <p:cNvPr id="42" name="Freeform: Shape 47">
                <a:extLst>
                  <a:ext uri="{FF2B5EF4-FFF2-40B4-BE49-F238E27FC236}">
                    <a16:creationId xmlns:a16="http://schemas.microsoft.com/office/drawing/2014/main" id="{3685FE73-B6E2-407B-9672-664E98EF2527}"/>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anchor="ctr"/>
              <a:lstStyle/>
              <a:p>
                <a:pPr algn="ctr"/>
                <a:endParaRPr/>
              </a:p>
            </p:txBody>
          </p:sp>
        </p:grpSp>
      </p:grpSp>
      <p:sp>
        <p:nvSpPr>
          <p:cNvPr id="2" name="矩形 1"/>
          <p:cNvSpPr/>
          <p:nvPr/>
        </p:nvSpPr>
        <p:spPr>
          <a:xfrm>
            <a:off x="-362367" y="-151368"/>
            <a:ext cx="2191626" cy="1263744"/>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目的</a:t>
            </a:r>
            <a:endParaRPr lang="zh-CN" altLang="zh-CN" sz="44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矩形 2"/>
          <p:cNvSpPr/>
          <p:nvPr/>
        </p:nvSpPr>
        <p:spPr>
          <a:xfrm>
            <a:off x="733446" y="1112376"/>
            <a:ext cx="6823446" cy="1569660"/>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该文档编写目的为理清目标用户所需要的基本功能和制作组想呈现的额外功能。试图从总体架构上给出游戏的轮廓，然后从功能需求，性能需求和其他方面的需求进行详细描述。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3" name="矩形 42"/>
          <p:cNvSpPr/>
          <p:nvPr/>
        </p:nvSpPr>
        <p:spPr>
          <a:xfrm>
            <a:off x="-308885" y="2509186"/>
            <a:ext cx="3320140" cy="1121589"/>
          </a:xfrm>
          <a:prstGeom prst="rect">
            <a:avLst/>
          </a:prstGeom>
        </p:spPr>
        <p:txBody>
          <a:bodyPr wrap="none">
            <a:spAutoFit/>
          </a:bodyPr>
          <a:lstStyle/>
          <a:p>
            <a:pPr lvl="1" algn="just">
              <a:lnSpc>
                <a:spcPct val="173000"/>
              </a:lnSpc>
              <a:spcBef>
                <a:spcPts val="1300"/>
              </a:spcBef>
              <a:spcAft>
                <a:spcPts val="1300"/>
              </a:spcAft>
            </a:pPr>
            <a:r>
              <a:rPr lang="en-US" altLang="zh-CN" sz="44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400" b="1" kern="100" dirty="0">
                <a:latin typeface="等线 Light" panose="02010600030101010101" pitchFamily="2" charset="-122"/>
                <a:ea typeface="等线 Light" panose="02010600030101010101" pitchFamily="2" charset="-122"/>
                <a:cs typeface="Times New Roman" panose="02020603050405020304" pitchFamily="18" charset="0"/>
              </a:rPr>
              <a:t>文档格式</a:t>
            </a:r>
          </a:p>
        </p:txBody>
      </p:sp>
      <p:sp>
        <p:nvSpPr>
          <p:cNvPr id="44" name="矩形 43"/>
          <p:cNvSpPr/>
          <p:nvPr/>
        </p:nvSpPr>
        <p:spPr>
          <a:xfrm>
            <a:off x="420169" y="3863397"/>
            <a:ext cx="7538145" cy="2308324"/>
          </a:xfrm>
          <a:prstGeom prst="rect">
            <a:avLst/>
          </a:prstGeom>
        </p:spPr>
        <p:txBody>
          <a:bodyPr wrap="square">
            <a:spAutoFit/>
          </a:bodyPr>
          <a:lstStyle/>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文档编辑顺序遵循</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IEEE 830</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相关标准。</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标题使用黑体，初号，加粗。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一级标题使用宋体，二号，加粗。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二级标题使用等线（中文标题），三号，加粗。</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正文使用等线（中文正文），小四，首行缩进</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字符。</a:t>
            </a:r>
          </a:p>
          <a:p>
            <a:pPr marL="342900" lvl="0" indent="-342900" algn="just">
              <a:spcAft>
                <a:spcPts val="0"/>
              </a:spcAft>
              <a:buFont typeface="+mj-lt"/>
              <a:buAutoNum type="arabicParenR"/>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目录和附录同以上格式</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52180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1">
            <a:extLst>
              <a:ext uri="{FF2B5EF4-FFF2-40B4-BE49-F238E27FC236}">
                <a16:creationId xmlns:a16="http://schemas.microsoft.com/office/drawing/2014/main" id="{5EC8A0C3-5108-4160-9DD4-03452CD179C8}"/>
              </a:ext>
            </a:extLst>
          </p:cNvPr>
          <p:cNvGrpSpPr/>
          <p:nvPr>
            <p:custDataLst>
              <p:tags r:id="rId1"/>
            </p:custDataLst>
          </p:nvPr>
        </p:nvGrpSpPr>
        <p:grpSpPr>
          <a:xfrm>
            <a:off x="533191" y="929204"/>
            <a:ext cx="2058520" cy="2628094"/>
            <a:chOff x="1240488" y="1232756"/>
            <a:chExt cx="2453600" cy="3404454"/>
          </a:xfrm>
        </p:grpSpPr>
        <p:grpSp>
          <p:nvGrpSpPr>
            <p:cNvPr id="5" name="组合 4">
              <a:extLst>
                <a:ext uri="{FF2B5EF4-FFF2-40B4-BE49-F238E27FC236}">
                  <a16:creationId xmlns:a16="http://schemas.microsoft.com/office/drawing/2014/main" id="{262A6B56-792C-4261-A4C1-2E94C5CE1BE4}"/>
                </a:ext>
              </a:extLst>
            </p:cNvPr>
            <p:cNvGrpSpPr/>
            <p:nvPr/>
          </p:nvGrpSpPr>
          <p:grpSpPr>
            <a:xfrm>
              <a:off x="3268532" y="2635763"/>
              <a:ext cx="425556" cy="319168"/>
              <a:chOff x="3268532" y="3133263"/>
              <a:chExt cx="425556" cy="319168"/>
            </a:xfrm>
          </p:grpSpPr>
          <p:sp>
            <p:nvSpPr>
              <p:cNvPr id="14" name="任意多边形: 形状 56">
                <a:extLst>
                  <a:ext uri="{FF2B5EF4-FFF2-40B4-BE49-F238E27FC236}">
                    <a16:creationId xmlns:a16="http://schemas.microsoft.com/office/drawing/2014/main" id="{92A743BB-E9D0-4188-B108-4102842CB84B}"/>
                  </a:ext>
                </a:extLst>
              </p:cNvPr>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sp>
            <p:nvSpPr>
              <p:cNvPr id="15" name="任意多边形: 形状 57">
                <a:extLst>
                  <a:ext uri="{FF2B5EF4-FFF2-40B4-BE49-F238E27FC236}">
                    <a16:creationId xmlns:a16="http://schemas.microsoft.com/office/drawing/2014/main" id="{D48850F9-B3C5-4945-B925-07745ED98346}"/>
                  </a:ext>
                </a:extLst>
              </p:cNvPr>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a:p>
            </p:txBody>
          </p:sp>
        </p:grpSp>
        <p:sp>
          <p:nvSpPr>
            <p:cNvPr id="6" name="任意多边形: 形状 20">
              <a:extLst>
                <a:ext uri="{FF2B5EF4-FFF2-40B4-BE49-F238E27FC236}">
                  <a16:creationId xmlns:a16="http://schemas.microsoft.com/office/drawing/2014/main" id="{F42805E5-48EC-46C6-99FC-E10AFBD60F3D}"/>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任意多边形: 形状 21">
              <a:extLst>
                <a:ext uri="{FF2B5EF4-FFF2-40B4-BE49-F238E27FC236}">
                  <a16:creationId xmlns:a16="http://schemas.microsoft.com/office/drawing/2014/main" id="{A0395DC1-7BC0-4032-98E5-9B9F6F8E04A8}"/>
                </a:ext>
              </a:extLst>
            </p:cNvPr>
            <p:cNvSpPr>
              <a:spLocks/>
            </p:cNvSpPr>
            <p:nvPr/>
          </p:nvSpPr>
          <p:spPr bwMode="auto">
            <a:xfrm>
              <a:off x="2058355" y="41750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 name="组合 7">
              <a:extLst>
                <a:ext uri="{FF2B5EF4-FFF2-40B4-BE49-F238E27FC236}">
                  <a16:creationId xmlns:a16="http://schemas.microsoft.com/office/drawing/2014/main" id="{2F6498E5-8AEA-4CB7-B69F-313E7177CB2B}"/>
                </a:ext>
              </a:extLst>
            </p:cNvPr>
            <p:cNvGrpSpPr/>
            <p:nvPr/>
          </p:nvGrpSpPr>
          <p:grpSpPr>
            <a:xfrm>
              <a:off x="1240488" y="1232756"/>
              <a:ext cx="1760409" cy="3404454"/>
              <a:chOff x="1240488" y="1730256"/>
              <a:chExt cx="1760409" cy="3404454"/>
            </a:xfrm>
          </p:grpSpPr>
          <p:sp>
            <p:nvSpPr>
              <p:cNvPr id="9" name="任意多边形: 形状 47">
                <a:extLst>
                  <a:ext uri="{FF2B5EF4-FFF2-40B4-BE49-F238E27FC236}">
                    <a16:creationId xmlns:a16="http://schemas.microsoft.com/office/drawing/2014/main" id="{7942F996-A887-4E94-B378-BE1C09D83922}"/>
                  </a:ext>
                </a:extLst>
              </p:cNvPr>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a:p>
            </p:txBody>
          </p:sp>
          <p:sp>
            <p:nvSpPr>
              <p:cNvPr id="10" name="任意多边形: 形状 48">
                <a:extLst>
                  <a:ext uri="{FF2B5EF4-FFF2-40B4-BE49-F238E27FC236}">
                    <a16:creationId xmlns:a16="http://schemas.microsoft.com/office/drawing/2014/main" id="{E2D9472C-11AC-40A1-9C12-D1B24153AEDC}"/>
                  </a:ext>
                </a:extLst>
              </p:cNvPr>
              <p:cNvSpPr>
                <a:spLocks/>
              </p:cNvSpPr>
              <p:nvPr/>
            </p:nvSpPr>
            <p:spPr bwMode="auto">
              <a:xfrm>
                <a:off x="2058355" y="4672582"/>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anchor="ctr"/>
              <a:lstStyle/>
              <a:p>
                <a:pPr algn="ctr"/>
                <a:endParaRPr/>
              </a:p>
            </p:txBody>
          </p:sp>
          <p:sp>
            <p:nvSpPr>
              <p:cNvPr id="11" name="任意多边形: 形状 49">
                <a:extLst>
                  <a:ext uri="{FF2B5EF4-FFF2-40B4-BE49-F238E27FC236}">
                    <a16:creationId xmlns:a16="http://schemas.microsoft.com/office/drawing/2014/main" id="{76833654-3E5C-4829-BDD2-01D5C26234BB}"/>
                  </a:ext>
                </a:extLst>
              </p:cNvPr>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a:p>
            </p:txBody>
          </p:sp>
          <p:sp>
            <p:nvSpPr>
              <p:cNvPr id="12" name="椭圆 11">
                <a:extLst>
                  <a:ext uri="{FF2B5EF4-FFF2-40B4-BE49-F238E27FC236}">
                    <a16:creationId xmlns:a16="http://schemas.microsoft.com/office/drawing/2014/main" id="{C4833619-24D6-4D00-BA9A-FD7459E38E0D}"/>
                  </a:ext>
                </a:extLst>
              </p:cNvPr>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1"/>
                    </a:solidFill>
                  </a:rPr>
                  <a:t>A</a:t>
                </a:r>
              </a:p>
            </p:txBody>
          </p:sp>
          <p:sp>
            <p:nvSpPr>
              <p:cNvPr id="13" name="文本框 36">
                <a:extLst>
                  <a:ext uri="{FF2B5EF4-FFF2-40B4-BE49-F238E27FC236}">
                    <a16:creationId xmlns:a16="http://schemas.microsoft.com/office/drawing/2014/main" id="{35C31204-CDCF-4B0B-9954-779F3CC37E2B}"/>
                  </a:ext>
                </a:extLst>
              </p:cNvPr>
              <p:cNvSpPr txBox="1">
                <a:spLocks/>
              </p:cNvSpPr>
              <p:nvPr/>
            </p:nvSpPr>
            <p:spPr>
              <a:xfrm>
                <a:off x="1509555"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grpSp>
        <p:nvGrpSpPr>
          <p:cNvPr id="40" name="千图PPT彼岸天：ID 8661124库_组合 59">
            <a:extLst>
              <a:ext uri="{FF2B5EF4-FFF2-40B4-BE49-F238E27FC236}">
                <a16:creationId xmlns:a16="http://schemas.microsoft.com/office/drawing/2014/main" id="{2A15198A-9206-4B99-9BCF-AB1C71B7270B}"/>
              </a:ext>
            </a:extLst>
          </p:cNvPr>
          <p:cNvGrpSpPr/>
          <p:nvPr>
            <p:custDataLst>
              <p:tags r:id="rId2"/>
            </p:custDataLst>
          </p:nvPr>
        </p:nvGrpSpPr>
        <p:grpSpPr>
          <a:xfrm>
            <a:off x="661358" y="4207773"/>
            <a:ext cx="1859990" cy="2604055"/>
            <a:chOff x="6543324" y="1232756"/>
            <a:chExt cx="2453600" cy="3404454"/>
          </a:xfrm>
        </p:grpSpPr>
        <p:grpSp>
          <p:nvGrpSpPr>
            <p:cNvPr id="41" name="组合 40">
              <a:extLst>
                <a:ext uri="{FF2B5EF4-FFF2-40B4-BE49-F238E27FC236}">
                  <a16:creationId xmlns:a16="http://schemas.microsoft.com/office/drawing/2014/main" id="{04AEDCD8-3129-429C-95B0-2B47597B79FA}"/>
                </a:ext>
              </a:extLst>
            </p:cNvPr>
            <p:cNvGrpSpPr/>
            <p:nvPr/>
          </p:nvGrpSpPr>
          <p:grpSpPr>
            <a:xfrm>
              <a:off x="8573030" y="2635763"/>
              <a:ext cx="423894" cy="319168"/>
              <a:chOff x="8573030" y="3133263"/>
              <a:chExt cx="423894" cy="319168"/>
            </a:xfrm>
          </p:grpSpPr>
          <p:sp>
            <p:nvSpPr>
              <p:cNvPr id="50" name="任意多边形: 形状 52">
                <a:extLst>
                  <a:ext uri="{FF2B5EF4-FFF2-40B4-BE49-F238E27FC236}">
                    <a16:creationId xmlns:a16="http://schemas.microsoft.com/office/drawing/2014/main" id="{84A6FE47-99FF-441B-8C30-42C8E713A323}"/>
                  </a:ext>
                </a:extLst>
              </p:cNvPr>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sp>
            <p:nvSpPr>
              <p:cNvPr id="51" name="任意多边形: 形状 53">
                <a:extLst>
                  <a:ext uri="{FF2B5EF4-FFF2-40B4-BE49-F238E27FC236}">
                    <a16:creationId xmlns:a16="http://schemas.microsoft.com/office/drawing/2014/main" id="{D584F004-A807-4988-AAA1-AD416EF5D3B5}"/>
                  </a:ext>
                </a:extLst>
              </p:cNvPr>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a:p>
            </p:txBody>
          </p:sp>
        </p:grpSp>
        <p:grpSp>
          <p:nvGrpSpPr>
            <p:cNvPr id="42" name="组合 41">
              <a:extLst>
                <a:ext uri="{FF2B5EF4-FFF2-40B4-BE49-F238E27FC236}">
                  <a16:creationId xmlns:a16="http://schemas.microsoft.com/office/drawing/2014/main" id="{F945E54E-82A2-49E4-936F-DB1CF84CC9B2}"/>
                </a:ext>
              </a:extLst>
            </p:cNvPr>
            <p:cNvGrpSpPr/>
            <p:nvPr/>
          </p:nvGrpSpPr>
          <p:grpSpPr>
            <a:xfrm>
              <a:off x="6543324" y="1232756"/>
              <a:ext cx="1762071" cy="3404454"/>
              <a:chOff x="6543324" y="1730256"/>
              <a:chExt cx="1762071" cy="3404454"/>
            </a:xfrm>
          </p:grpSpPr>
          <p:sp>
            <p:nvSpPr>
              <p:cNvPr id="43" name="任意多边形: 形状 33">
                <a:extLst>
                  <a:ext uri="{FF2B5EF4-FFF2-40B4-BE49-F238E27FC236}">
                    <a16:creationId xmlns:a16="http://schemas.microsoft.com/office/drawing/2014/main" id="{AE15DB9A-92F8-4801-A7B2-7505E793FC5D}"/>
                  </a:ext>
                </a:extLst>
              </p:cNvPr>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a:p>
            </p:txBody>
          </p:sp>
          <p:sp>
            <p:nvSpPr>
              <p:cNvPr id="44" name="任意多边形: 形状 34">
                <a:extLst>
                  <a:ext uri="{FF2B5EF4-FFF2-40B4-BE49-F238E27FC236}">
                    <a16:creationId xmlns:a16="http://schemas.microsoft.com/office/drawing/2014/main" id="{31A5901B-AAA7-4E28-972D-D6F5721AFFD0}"/>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5">
                <a:extLst>
                  <a:ext uri="{FF2B5EF4-FFF2-40B4-BE49-F238E27FC236}">
                    <a16:creationId xmlns:a16="http://schemas.microsoft.com/office/drawing/2014/main" id="{6E6F07B2-28F9-4E78-A088-FB1531DC91A2}"/>
                  </a:ext>
                </a:extLst>
              </p:cNvPr>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6">
                <a:extLst>
                  <a:ext uri="{FF2B5EF4-FFF2-40B4-BE49-F238E27FC236}">
                    <a16:creationId xmlns:a16="http://schemas.microsoft.com/office/drawing/2014/main" id="{C595B17B-48C4-4DDC-A9E6-7B463177FC01}"/>
                  </a:ext>
                </a:extLst>
              </p:cNvPr>
              <p:cNvSpPr>
                <a:spLocks/>
              </p:cNvSpPr>
              <p:nvPr/>
            </p:nvSpPr>
            <p:spPr bwMode="auto">
              <a:xfrm>
                <a:off x="7361191" y="4672582"/>
                <a:ext cx="129662" cy="99740"/>
              </a:xfrm>
              <a:custGeom>
                <a:avLst/>
                <a:gdLst>
                  <a:gd name="T0" fmla="*/ 33 w 33"/>
                  <a:gd name="T1" fmla="*/ 0 h 25"/>
                  <a:gd name="T2" fmla="*/ 0 w 33"/>
                  <a:gd name="T3" fmla="*/ 0 h 25"/>
                  <a:gd name="T4" fmla="*/ 0 w 33"/>
                  <a:gd name="T5" fmla="*/ 25 h 25"/>
                  <a:gd name="T6" fmla="*/ 16 w 33"/>
                  <a:gd name="T7" fmla="*/ 20 h 25"/>
                  <a:gd name="T8" fmla="*/ 33 w 33"/>
                  <a:gd name="T9" fmla="*/ 25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0" y="0"/>
                      <a:pt x="0" y="0"/>
                      <a:pt x="0" y="0"/>
                    </a:cubicBezTo>
                    <a:cubicBezTo>
                      <a:pt x="0" y="25"/>
                      <a:pt x="0" y="25"/>
                      <a:pt x="0" y="25"/>
                    </a:cubicBezTo>
                    <a:cubicBezTo>
                      <a:pt x="5" y="22"/>
                      <a:pt x="10" y="20"/>
                      <a:pt x="16" y="20"/>
                    </a:cubicBezTo>
                    <a:cubicBezTo>
                      <a:pt x="22" y="20"/>
                      <a:pt x="28" y="22"/>
                      <a:pt x="33" y="25"/>
                    </a:cubicBezTo>
                    <a:cubicBezTo>
                      <a:pt x="33" y="0"/>
                      <a:pt x="33" y="0"/>
                      <a:pt x="33" y="0"/>
                    </a:cubicBezTo>
                  </a:path>
                </a:pathLst>
              </a:custGeom>
              <a:solidFill>
                <a:schemeClr val="accent3">
                  <a:lumMod val="75000"/>
                </a:schemeClr>
              </a:solidFill>
              <a:ln>
                <a:noFill/>
              </a:ln>
            </p:spPr>
            <p:txBody>
              <a:bodyPr anchor="ctr"/>
              <a:lstStyle/>
              <a:p>
                <a:pPr algn="ctr"/>
                <a:endParaRPr/>
              </a:p>
            </p:txBody>
          </p:sp>
          <p:sp>
            <p:nvSpPr>
              <p:cNvPr id="47" name="任意多边形: 形状 37">
                <a:extLst>
                  <a:ext uri="{FF2B5EF4-FFF2-40B4-BE49-F238E27FC236}">
                    <a16:creationId xmlns:a16="http://schemas.microsoft.com/office/drawing/2014/main" id="{CFDFF986-65AE-4EE5-BC96-BAEA6E7E3E2E}"/>
                  </a:ext>
                </a:extLst>
              </p:cNvPr>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a:p>
            </p:txBody>
          </p:sp>
          <p:sp>
            <p:nvSpPr>
              <p:cNvPr id="48" name="椭圆 47">
                <a:extLst>
                  <a:ext uri="{FF2B5EF4-FFF2-40B4-BE49-F238E27FC236}">
                    <a16:creationId xmlns:a16="http://schemas.microsoft.com/office/drawing/2014/main" id="{7C3418E5-EE55-4B89-AD5B-F9B286B7F9CA}"/>
                  </a:ext>
                </a:extLst>
              </p:cNvPr>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92500" lnSpcReduction="20000"/>
              </a:bodyPr>
              <a:lstStyle/>
              <a:p>
                <a:pPr algn="ctr"/>
                <a:r>
                  <a:rPr lang="en-US" sz="6000" b="1" dirty="0">
                    <a:solidFill>
                      <a:schemeClr val="accent3"/>
                    </a:solidFill>
                  </a:rPr>
                  <a:t>B</a:t>
                </a:r>
              </a:p>
            </p:txBody>
          </p:sp>
          <p:sp>
            <p:nvSpPr>
              <p:cNvPr id="49" name="文本框 24">
                <a:extLst>
                  <a:ext uri="{FF2B5EF4-FFF2-40B4-BE49-F238E27FC236}">
                    <a16:creationId xmlns:a16="http://schemas.microsoft.com/office/drawing/2014/main" id="{68E1B51F-D19B-4A08-94E1-080B4B62BCB8}"/>
                  </a:ext>
                </a:extLst>
              </p:cNvPr>
              <p:cNvSpPr txBox="1">
                <a:spLocks/>
              </p:cNvSpPr>
              <p:nvPr/>
            </p:nvSpPr>
            <p:spPr>
              <a:xfrm>
                <a:off x="6826648" y="3744474"/>
                <a:ext cx="1195422" cy="362412"/>
              </a:xfrm>
              <a:prstGeom prst="rect">
                <a:avLst/>
              </a:prstGeom>
            </p:spPr>
            <p:txBody>
              <a:bodyPr wrap="none">
                <a:normAutofit fontScale="92500" lnSpcReduction="20000"/>
              </a:bodyPr>
              <a:lstStyle/>
              <a:p>
                <a:pPr marL="0" indent="0" algn="ctr">
                  <a:buNone/>
                </a:pPr>
                <a:r>
                  <a:rPr lang="zh-CN" altLang="en-US" sz="1600" b="1" dirty="0">
                    <a:solidFill>
                      <a:schemeClr val="bg1"/>
                    </a:solidFill>
                  </a:rPr>
                  <a:t>关键词</a:t>
                </a:r>
              </a:p>
            </p:txBody>
          </p:sp>
        </p:grpSp>
      </p:grpSp>
      <p:sp>
        <p:nvSpPr>
          <p:cNvPr id="2" name="矩形 1"/>
          <p:cNvSpPr/>
          <p:nvPr/>
        </p:nvSpPr>
        <p:spPr>
          <a:xfrm>
            <a:off x="-178709" y="-131072"/>
            <a:ext cx="7045095"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预期读者和阅读建议</a:t>
            </a:r>
          </a:p>
        </p:txBody>
      </p:sp>
      <p:sp>
        <p:nvSpPr>
          <p:cNvPr id="3" name="矩形 2"/>
          <p:cNvSpPr/>
          <p:nvPr/>
        </p:nvSpPr>
        <p:spPr>
          <a:xfrm>
            <a:off x="2698828" y="1388497"/>
            <a:ext cx="7413829" cy="1631216"/>
          </a:xfrm>
          <a:prstGeom prst="rect">
            <a:avLst/>
          </a:prstGeom>
        </p:spPr>
        <p:txBody>
          <a:bodyPr wrap="square">
            <a:spAutoFit/>
          </a:bodyPr>
          <a:lstStyle/>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审查人员（老师、助教、组长）：查阅此文档。</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项目经理（组长）：根据此文档进行项目的设计和项目管理。</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程序员（全体组员）：按照此文档的要求编写功能。</a:t>
            </a:r>
          </a:p>
          <a:p>
            <a:pPr marL="342900" lvl="0" indent="-342900" algn="just">
              <a:spcAft>
                <a:spcPts val="0"/>
              </a:spcAft>
              <a:buFont typeface="+mj-lt"/>
              <a:buAutoNum type="arabicParen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测试员（全体组员）：根据本文档用例对产品进行评测。</a:t>
            </a:r>
          </a:p>
          <a:p>
            <a:r>
              <a:rPr lang="zh-CN" altLang="zh-CN" sz="2000" dirty="0">
                <a:ea typeface="等线" panose="02010600030101010101" pitchFamily="2" charset="-122"/>
                <a:cs typeface="Times New Roman" panose="02020603050405020304" pitchFamily="18" charset="0"/>
              </a:rPr>
              <a:t>用户：了解此产品的功能和性能，并配合分析人员讨论</a:t>
            </a:r>
            <a:r>
              <a:rPr lang="zh-CN" altLang="zh-CN" dirty="0">
                <a:ea typeface="等线" panose="02010600030101010101" pitchFamily="2" charset="-122"/>
                <a:cs typeface="Times New Roman" panose="02020603050405020304" pitchFamily="18" charset="0"/>
              </a:rPr>
              <a:t>。</a:t>
            </a:r>
            <a:endParaRPr lang="zh-CN" altLang="en-US" dirty="0"/>
          </a:p>
        </p:txBody>
      </p:sp>
      <p:sp>
        <p:nvSpPr>
          <p:cNvPr id="28" name="矩形 27"/>
          <p:cNvSpPr/>
          <p:nvPr/>
        </p:nvSpPr>
        <p:spPr>
          <a:xfrm>
            <a:off x="-360789" y="3275563"/>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项目范围</a:t>
            </a:r>
            <a:endParaRPr lang="zh-CN" altLang="zh-CN" sz="4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9" name="矩形 28"/>
          <p:cNvSpPr/>
          <p:nvPr/>
        </p:nvSpPr>
        <p:spPr>
          <a:xfrm>
            <a:off x="2584749" y="4821119"/>
            <a:ext cx="6505379" cy="1015663"/>
          </a:xfrm>
          <a:prstGeom prst="rect">
            <a:avLst/>
          </a:prstGeom>
        </p:spPr>
        <p:txBody>
          <a:bodyPr wrap="square">
            <a:spAutoFit/>
          </a:bodyPr>
          <a:lstStyle/>
          <a:p>
            <a:pPr indent="304800" algn="just">
              <a:spcAft>
                <a:spcPts val="0"/>
              </a:spcAft>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该项目是零基础开发，因此需求范围因以简单有效为主。因此主要内容为完成基本的内容，使得游戏可稳定运行不崩溃。在此基础之上有时间再去完成别的内容</a:t>
            </a:r>
            <a:r>
              <a:rPr lang="zh-CN" altLang="zh-CN" sz="20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459814"/>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076483" cy="1157240"/>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5.</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参考文献</a:t>
            </a:r>
          </a:p>
        </p:txBody>
      </p:sp>
      <p:sp>
        <p:nvSpPr>
          <p:cNvPr id="3" name="矩形 2"/>
          <p:cNvSpPr/>
          <p:nvPr/>
        </p:nvSpPr>
        <p:spPr>
          <a:xfrm>
            <a:off x="82378" y="1177658"/>
            <a:ext cx="8122508" cy="1400383"/>
          </a:xfrm>
          <a:prstGeom prst="rect">
            <a:avLst/>
          </a:prstGeom>
        </p:spPr>
        <p:txBody>
          <a:bodyPr wrap="square">
            <a:spAutoFit/>
          </a:bodyPr>
          <a:lstStyle/>
          <a:p>
            <a:pPr indent="304800" algn="just">
              <a:spcBef>
                <a:spcPts val="600"/>
              </a:spcBef>
              <a:spcAft>
                <a:spcPts val="60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[1]</a:t>
            </a:r>
            <a:r>
              <a:rPr lang="zh-CN" altLang="zh-CN" sz="2000" kern="100">
                <a:latin typeface="等线" panose="02010600030101010101" pitchFamily="2" charset="-122"/>
                <a:ea typeface="等线" panose="02010600030101010101" pitchFamily="2" charset="-122"/>
                <a:cs typeface="Times New Roman" panose="02020603050405020304" pitchFamily="18" charset="0"/>
              </a:rPr>
              <a:t>聂明</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游戏开发导论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西安电子科技大学出版社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,2009.</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a:latin typeface="等线" panose="02010600030101010101" pitchFamily="2" charset="-122"/>
                <a:ea typeface="等线" panose="02010600030101010101" pitchFamily="2" charset="-122"/>
                <a:cs typeface="Times New Roman" panose="02020603050405020304" pitchFamily="18" charset="0"/>
              </a:rPr>
              <a:t>张海藩</a:t>
            </a:r>
            <a:r>
              <a:rPr lang="en-US" altLang="zh-CN" sz="2000" kern="10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a:latin typeface="等线" panose="02010600030101010101" pitchFamily="2" charset="-122"/>
                <a:ea typeface="等线" panose="02010600030101010101" pitchFamily="2" charset="-122"/>
                <a:cs typeface="Times New Roman" panose="02020603050405020304" pitchFamily="18" charset="0"/>
              </a:rPr>
              <a:t>软件工程导论</a:t>
            </a:r>
            <a:r>
              <a:rPr lang="en-US" altLang="zh-CN" sz="2000" kern="100">
                <a:latin typeface="等线" panose="02010600030101010101" pitchFamily="2" charset="-122"/>
                <a:ea typeface="等线" panose="02010600030101010101" pitchFamily="2" charset="-122"/>
                <a:cs typeface="Times New Roman" panose="02020603050405020304" pitchFamily="18" charset="0"/>
              </a:rPr>
              <a:t>[M].</a:t>
            </a:r>
            <a:r>
              <a:rPr lang="zh-CN" altLang="zh-CN" sz="2000" kern="100">
                <a:latin typeface="等线" panose="02010600030101010101" pitchFamily="2" charset="-122"/>
                <a:ea typeface="等线" panose="02010600030101010101" pitchFamily="2" charset="-122"/>
                <a:cs typeface="Times New Roman" panose="02020603050405020304" pitchFamily="18" charset="0"/>
              </a:rPr>
              <a:t>清华大学出版社</a:t>
            </a:r>
            <a:r>
              <a:rPr lang="en-US" altLang="zh-CN" sz="2000" kern="100">
                <a:latin typeface="等线" panose="02010600030101010101" pitchFamily="2" charset="-122"/>
                <a:ea typeface="等线" panose="02010600030101010101" pitchFamily="2" charset="-122"/>
                <a:cs typeface="Times New Roman" panose="02020603050405020304" pitchFamily="18" charset="0"/>
              </a:rPr>
              <a:t>,1996:1-73.</a:t>
            </a:r>
            <a:endParaRPr lang="zh-CN" altLang="zh-CN" sz="2000" kern="100">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780"/>
              </a:spcBef>
              <a:spcAft>
                <a:spcPts val="780"/>
              </a:spcAft>
            </a:pPr>
            <a:r>
              <a:rPr lang="en-US" altLang="zh-CN" sz="2000" kern="100">
                <a:latin typeface="等线" panose="02010600030101010101" pitchFamily="2" charset="-122"/>
                <a:ea typeface="等线" panose="02010600030101010101" pitchFamily="2" charset="-122"/>
                <a:cs typeface="Times New Roman" panose="02020603050405020304" pitchFamily="18" charset="0"/>
              </a:rPr>
              <a:t>[3] GB/T 9385-200.</a:t>
            </a:r>
            <a:r>
              <a:rPr lang="zh-CN" altLang="zh-CN" sz="2000" kern="100">
                <a:latin typeface="等线" panose="02010600030101010101" pitchFamily="2" charset="-122"/>
                <a:ea typeface="等线" panose="02010600030101010101" pitchFamily="2" charset="-122"/>
                <a:cs typeface="Times New Roman" panose="02020603050405020304" pitchFamily="18" charset="0"/>
              </a:rPr>
              <a:t>计算机软件需求规格说明规范</a:t>
            </a:r>
            <a:r>
              <a:rPr lang="en-US" altLang="zh-CN" sz="2000" kern="100">
                <a:latin typeface="等线" panose="02010600030101010101" pitchFamily="2" charset="-122"/>
                <a:ea typeface="等线" panose="02010600030101010101" pitchFamily="2" charset="-122"/>
                <a:cs typeface="Times New Roman" panose="02020603050405020304" pitchFamily="18" charset="0"/>
              </a:rPr>
              <a:t>[S].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p:cNvPicPr/>
          <p:nvPr/>
        </p:nvPicPr>
        <p:blipFill>
          <a:blip r:embed="rId2"/>
          <a:stretch>
            <a:fillRect/>
          </a:stretch>
        </p:blipFill>
        <p:spPr>
          <a:xfrm>
            <a:off x="274920" y="3439948"/>
            <a:ext cx="4476287" cy="560969"/>
          </a:xfrm>
          <a:prstGeom prst="rect">
            <a:avLst/>
          </a:prstGeom>
        </p:spPr>
      </p:pic>
      <p:pic>
        <p:nvPicPr>
          <p:cNvPr id="5" name="图片 4"/>
          <p:cNvPicPr/>
          <p:nvPr/>
        </p:nvPicPr>
        <p:blipFill>
          <a:blip r:embed="rId3"/>
          <a:stretch>
            <a:fillRect/>
          </a:stretch>
        </p:blipFill>
        <p:spPr>
          <a:xfrm>
            <a:off x="308917" y="4608208"/>
            <a:ext cx="3834715" cy="1998122"/>
          </a:xfrm>
          <a:prstGeom prst="rect">
            <a:avLst/>
          </a:prstGeom>
        </p:spPr>
      </p:pic>
      <p:pic>
        <p:nvPicPr>
          <p:cNvPr id="6" name="图片 5"/>
          <p:cNvPicPr/>
          <p:nvPr/>
        </p:nvPicPr>
        <p:blipFill>
          <a:blip r:embed="rId4"/>
          <a:stretch>
            <a:fillRect/>
          </a:stretch>
        </p:blipFill>
        <p:spPr>
          <a:xfrm>
            <a:off x="7125730" y="4028267"/>
            <a:ext cx="3204519" cy="2666309"/>
          </a:xfrm>
          <a:prstGeom prst="rect">
            <a:avLst/>
          </a:prstGeom>
        </p:spPr>
      </p:pic>
      <p:sp>
        <p:nvSpPr>
          <p:cNvPr id="7" name="文本框 6"/>
          <p:cNvSpPr txBox="1"/>
          <p:nvPr/>
        </p:nvSpPr>
        <p:spPr>
          <a:xfrm>
            <a:off x="467463" y="2592340"/>
            <a:ext cx="1839132" cy="396134"/>
          </a:xfrm>
          <a:prstGeom prst="rect">
            <a:avLst/>
          </a:prstGeom>
          <a:noFill/>
        </p:spPr>
        <p:txBody>
          <a:bodyPr wrap="square" rtlCol="0" anchor="ctr">
            <a:spAutoFit/>
          </a:bodyPr>
          <a:lstStyle/>
          <a:p>
            <a:pPr>
              <a:lnSpc>
                <a:spcPct val="120000"/>
              </a:lnSpc>
            </a:pPr>
            <a:r>
              <a:rPr lang="zh-CN" altLang="en-US" b="1" dirty="0">
                <a:solidFill>
                  <a:schemeClr val="tx1">
                    <a:lumMod val="75000"/>
                    <a:lumOff val="25000"/>
                  </a:schemeClr>
                </a:solidFill>
              </a:rPr>
              <a:t>如下图所示：</a:t>
            </a:r>
          </a:p>
        </p:txBody>
      </p:sp>
      <p:sp>
        <p:nvSpPr>
          <p:cNvPr id="8" name="文本框 7"/>
          <p:cNvSpPr txBox="1"/>
          <p:nvPr/>
        </p:nvSpPr>
        <p:spPr>
          <a:xfrm>
            <a:off x="274920" y="3033894"/>
            <a:ext cx="3387846" cy="369332"/>
          </a:xfrm>
          <a:prstGeom prst="rect">
            <a:avLst/>
          </a:prstGeom>
          <a:noFill/>
        </p:spPr>
        <p:txBody>
          <a:bodyPr wrap="square" rtlCol="0" anchor="ctr">
            <a:spAutoFit/>
          </a:bodyPr>
          <a:lstStyle/>
          <a:p>
            <a:r>
              <a:rPr lang="en-US" altLang="zh-CN" u="sng" dirty="0">
                <a:hlinkClick r:id="rId5"/>
              </a:rPr>
              <a:t>http://www.sac.gov.cn/</a:t>
            </a:r>
            <a:endParaRPr lang="zh-CN" altLang="zh-CN" dirty="0"/>
          </a:p>
        </p:txBody>
      </p:sp>
      <p:sp>
        <p:nvSpPr>
          <p:cNvPr id="9" name="矩形 8"/>
          <p:cNvSpPr/>
          <p:nvPr/>
        </p:nvSpPr>
        <p:spPr>
          <a:xfrm>
            <a:off x="274920" y="3983821"/>
            <a:ext cx="6018788"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6"/>
              </a:rPr>
              <a:t>http://www.gb688.cn/bzgk/gb/newGbInfo?hcno=2790825C43AD0B69E3C38C140BFFCFE6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矩形 9"/>
          <p:cNvSpPr/>
          <p:nvPr/>
        </p:nvSpPr>
        <p:spPr>
          <a:xfrm>
            <a:off x="6565557" y="3116782"/>
            <a:ext cx="5066270" cy="646331"/>
          </a:xfrm>
          <a:prstGeom prst="rect">
            <a:avLst/>
          </a:prstGeom>
        </p:spPr>
        <p:txBody>
          <a:bodyPr wrap="square">
            <a:spAutoFit/>
          </a:bodyPr>
          <a:lstStyle/>
          <a:p>
            <a:pPr algn="just">
              <a:spcAft>
                <a:spcPts val="0"/>
              </a:spcAft>
            </a:pP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7"/>
              </a:rPr>
              <a:t>http://c.gb688.cn/bzgk/gb/showGb?type=online&amp;hcno=2790825C43AD0B69E3C38C140BFFCFE6</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3459265"/>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DB313A-10F1-4466-9387-14CA15765A0D}"/>
              </a:ext>
            </a:extLst>
          </p:cNvPr>
          <p:cNvSpPr/>
          <p:nvPr/>
        </p:nvSpPr>
        <p:spPr>
          <a:xfrm rot="3028529">
            <a:off x="3851275" y="2075725"/>
            <a:ext cx="4044950" cy="4054475"/>
          </a:xfrm>
          <a:prstGeom prst="ellipse">
            <a:avLst/>
          </a:prstGeom>
          <a:noFill/>
          <a:ln>
            <a:gradFill>
              <a:gsLst>
                <a:gs pos="33000">
                  <a:schemeClr val="bg1"/>
                </a:gs>
                <a:gs pos="61000">
                  <a:srgbClr val="CB3538"/>
                </a:gs>
                <a:gs pos="100000">
                  <a:srgbClr val="CB353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 name="文本框 2">
            <a:extLst>
              <a:ext uri="{FF2B5EF4-FFF2-40B4-BE49-F238E27FC236}">
                <a16:creationId xmlns:a16="http://schemas.microsoft.com/office/drawing/2014/main" id="{3CB1F3AD-7560-4CDA-A487-B29058C40769}"/>
              </a:ext>
            </a:extLst>
          </p:cNvPr>
          <p:cNvSpPr txBox="1"/>
          <p:nvPr/>
        </p:nvSpPr>
        <p:spPr>
          <a:xfrm>
            <a:off x="5272323" y="2330285"/>
            <a:ext cx="1169551" cy="913070"/>
          </a:xfrm>
          <a:prstGeom prst="rect">
            <a:avLst/>
          </a:prstGeom>
          <a:noFill/>
        </p:spPr>
        <p:txBody>
          <a:bodyPr vert="eaVert" wrap="none" rtlCol="0">
            <a:spAutoFit/>
          </a:bodyPr>
          <a:lstStyle/>
          <a:p>
            <a:r>
              <a:rPr lang="zh-CN" altLang="en-US" sz="6400" dirty="0">
                <a:latin typeface="微软雅黑" panose="020B0503020204020204" charset="-122"/>
                <a:ea typeface="微软雅黑" panose="020B0503020204020204" charset="-122"/>
              </a:rPr>
              <a:t>贰</a:t>
            </a:r>
          </a:p>
        </p:txBody>
      </p:sp>
      <p:sp>
        <p:nvSpPr>
          <p:cNvPr id="4" name="文本框 3">
            <a:extLst>
              <a:ext uri="{FF2B5EF4-FFF2-40B4-BE49-F238E27FC236}">
                <a16:creationId xmlns:a16="http://schemas.microsoft.com/office/drawing/2014/main" id="{14472EE8-3D4D-4734-91F2-8465835BD226}"/>
              </a:ext>
            </a:extLst>
          </p:cNvPr>
          <p:cNvSpPr txBox="1"/>
          <p:nvPr/>
        </p:nvSpPr>
        <p:spPr>
          <a:xfrm>
            <a:off x="5533481" y="3416894"/>
            <a:ext cx="416573" cy="2062103"/>
          </a:xfrm>
          <a:prstGeom prst="rect">
            <a:avLst/>
          </a:prstGeom>
          <a:noFill/>
        </p:spPr>
        <p:txBody>
          <a:bodyPr vert="horz" wrap="square" rtlCol="0">
            <a:spAutoFit/>
          </a:bodyPr>
          <a:lstStyle/>
          <a:p>
            <a:r>
              <a:rPr lang="zh-CN" altLang="en-US" sz="3200" dirty="0">
                <a:solidFill>
                  <a:schemeClr val="tx1">
                    <a:lumMod val="75000"/>
                    <a:lumOff val="25000"/>
                  </a:schemeClr>
                </a:solidFill>
                <a:latin typeface="微软雅黑" panose="020B0503020204020204" charset="-122"/>
                <a:ea typeface="微软雅黑" panose="020B0503020204020204" charset="-122"/>
              </a:rPr>
              <a:t>需求概述</a:t>
            </a:r>
          </a:p>
        </p:txBody>
      </p:sp>
      <p:grpSp>
        <p:nvGrpSpPr>
          <p:cNvPr id="6" name="PA_淘宝网chenying0907出品 33">
            <a:extLst>
              <a:ext uri="{FF2B5EF4-FFF2-40B4-BE49-F238E27FC236}">
                <a16:creationId xmlns:a16="http://schemas.microsoft.com/office/drawing/2014/main" id="{D5D7701D-F5C6-48E4-8261-C1ABC1529801}"/>
              </a:ext>
            </a:extLst>
          </p:cNvPr>
          <p:cNvGrpSpPr>
            <a:grpSpLocks noChangeAspect="1"/>
          </p:cNvGrpSpPr>
          <p:nvPr>
            <p:custDataLst>
              <p:tags r:id="rId1"/>
            </p:custDataLst>
          </p:nvPr>
        </p:nvGrpSpPr>
        <p:grpSpPr>
          <a:xfrm>
            <a:off x="6356169" y="4313173"/>
            <a:ext cx="466149" cy="693680"/>
            <a:chOff x="2565284" y="1414452"/>
            <a:chExt cx="479305" cy="713258"/>
          </a:xfrm>
        </p:grpSpPr>
        <p:pic>
          <p:nvPicPr>
            <p:cNvPr id="7" name="图片 6">
              <a:extLst>
                <a:ext uri="{FF2B5EF4-FFF2-40B4-BE49-F238E27FC236}">
                  <a16:creationId xmlns:a16="http://schemas.microsoft.com/office/drawing/2014/main" id="{3413A311-0516-4F2B-9FFB-7360392FFD01}"/>
                </a:ext>
              </a:extLst>
            </p:cNvPr>
            <p:cNvPicPr>
              <a:picLocks noChangeAspect="1"/>
            </p:cNvPicPr>
            <p:nvPr/>
          </p:nvPicPr>
          <p:blipFill>
            <a:blip r:embed="rId4" cstate="print">
              <a:lum bright="-18000"/>
            </a:blip>
            <a:stretch>
              <a:fillRect/>
            </a:stretch>
          </p:blipFill>
          <p:spPr>
            <a:xfrm>
              <a:off x="2567764" y="1479583"/>
              <a:ext cx="440132" cy="648127"/>
            </a:xfrm>
            <a:prstGeom prst="rect">
              <a:avLst/>
            </a:prstGeom>
          </p:spPr>
        </p:pic>
        <p:sp>
          <p:nvSpPr>
            <p:cNvPr id="8" name="淘宝网chenying0907出品 35">
              <a:extLst>
                <a:ext uri="{FF2B5EF4-FFF2-40B4-BE49-F238E27FC236}">
                  <a16:creationId xmlns:a16="http://schemas.microsoft.com/office/drawing/2014/main" id="{1E4DB3E5-177F-4858-90F4-375C7E6F22F0}"/>
                </a:ext>
              </a:extLst>
            </p:cNvPr>
            <p:cNvSpPr txBox="1"/>
            <p:nvPr/>
          </p:nvSpPr>
          <p:spPr>
            <a:xfrm>
              <a:off x="2565284" y="1497448"/>
              <a:ext cx="479305" cy="364330"/>
            </a:xfrm>
            <a:prstGeom prst="rect">
              <a:avLst/>
            </a:prstGeom>
            <a:noFill/>
          </p:spPr>
          <p:txBody>
            <a:bodyPr wrap="square" rtlCol="0">
              <a:spAutoFit/>
            </a:bodyPr>
            <a:lstStyle/>
            <a:p>
              <a:pPr algn="ctr"/>
              <a:endParaRPr lang="zh-CN" altLang="en-US" sz="1705" dirty="0">
                <a:solidFill>
                  <a:srgbClr val="FFFFFF"/>
                </a:solidFill>
                <a:latin typeface="方正苏新诗柳楷简体" panose="02000000000000000000" pitchFamily="2" charset="-122"/>
                <a:ea typeface="方正苏新诗柳楷简体" panose="02000000000000000000" pitchFamily="2" charset="-122"/>
              </a:endParaRPr>
            </a:p>
          </p:txBody>
        </p:sp>
        <p:sp>
          <p:nvSpPr>
            <p:cNvPr id="9" name="淘宝网chenying0907出品 36">
              <a:extLst>
                <a:ext uri="{FF2B5EF4-FFF2-40B4-BE49-F238E27FC236}">
                  <a16:creationId xmlns:a16="http://schemas.microsoft.com/office/drawing/2014/main" id="{FEB26667-5859-4917-B0CA-6B8E8D36284A}"/>
                </a:ext>
              </a:extLst>
            </p:cNvPr>
            <p:cNvSpPr txBox="1"/>
            <p:nvPr/>
          </p:nvSpPr>
          <p:spPr>
            <a:xfrm>
              <a:off x="2599297" y="1414452"/>
              <a:ext cx="366942" cy="306178"/>
            </a:xfrm>
            <a:prstGeom prst="rect">
              <a:avLst/>
            </a:prstGeom>
            <a:noFill/>
          </p:spPr>
          <p:txBody>
            <a:bodyPr wrap="square" rtlCol="0">
              <a:spAutoFit/>
            </a:bodyPr>
            <a:lstStyle/>
            <a:p>
              <a:pPr algn="ctr"/>
              <a:endParaRPr lang="zh-CN" altLang="en-US" sz="1335" dirty="0">
                <a:solidFill>
                  <a:srgbClr val="FFFFFF"/>
                </a:solidFill>
                <a:latin typeface="方正苏新诗柳楷简体" panose="02000000000000000000" pitchFamily="2" charset="-122"/>
                <a:ea typeface="方正苏新诗柳楷简体" panose="02000000000000000000" pitchFamily="2" charset="-122"/>
              </a:endParaRPr>
            </a:p>
          </p:txBody>
        </p:sp>
      </p:grpSp>
    </p:spTree>
    <p:extLst>
      <p:ext uri="{BB962C8B-B14F-4D97-AF65-F5344CB8AC3E}">
        <p14:creationId xmlns:p14="http://schemas.microsoft.com/office/powerpoint/2010/main" val="1244111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60">
            <a:extLst>
              <a:ext uri="{FF2B5EF4-FFF2-40B4-BE49-F238E27FC236}">
                <a16:creationId xmlns:a16="http://schemas.microsoft.com/office/drawing/2014/main" id="{B94A2204-49DF-45F3-AAA1-E26B8963A0EE}"/>
              </a:ext>
            </a:extLst>
          </p:cNvPr>
          <p:cNvSpPr/>
          <p:nvPr/>
        </p:nvSpPr>
        <p:spPr>
          <a:xfrm flipH="1">
            <a:off x="203243" y="859128"/>
            <a:ext cx="8001132" cy="22796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grpSp>
        <p:nvGrpSpPr>
          <p:cNvPr id="2" name="千图PPT彼岸天：ID 8661124库_组合 1">
            <a:extLst>
              <a:ext uri="{FF2B5EF4-FFF2-40B4-BE49-F238E27FC236}">
                <a16:creationId xmlns:a16="http://schemas.microsoft.com/office/drawing/2014/main" id="{50EBFDAC-7214-4C0A-8FCA-F9A39456B2F3}"/>
              </a:ext>
            </a:extLst>
          </p:cNvPr>
          <p:cNvGrpSpPr/>
          <p:nvPr>
            <p:custDataLst>
              <p:tags r:id="rId1"/>
            </p:custDataLst>
          </p:nvPr>
        </p:nvGrpSpPr>
        <p:grpSpPr>
          <a:xfrm>
            <a:off x="8311088" y="2216575"/>
            <a:ext cx="3764071" cy="2823833"/>
            <a:chOff x="4218865" y="1520788"/>
            <a:chExt cx="3764071" cy="2823833"/>
          </a:xfrm>
        </p:grpSpPr>
        <p:grpSp>
          <p:nvGrpSpPr>
            <p:cNvPr id="3" name="Group 4">
              <a:extLst>
                <a:ext uri="{FF2B5EF4-FFF2-40B4-BE49-F238E27FC236}">
                  <a16:creationId xmlns:a16="http://schemas.microsoft.com/office/drawing/2014/main" id="{2A2AEBC3-2CA1-423F-ACB1-9EF88B69E7A1}"/>
                </a:ext>
              </a:extLst>
            </p:cNvPr>
            <p:cNvGrpSpPr/>
            <p:nvPr/>
          </p:nvGrpSpPr>
          <p:grpSpPr>
            <a:xfrm>
              <a:off x="6408729" y="2853902"/>
              <a:ext cx="1279037" cy="1290962"/>
              <a:chOff x="6404406" y="3134501"/>
              <a:chExt cx="1362075" cy="1374775"/>
            </a:xfrm>
          </p:grpSpPr>
          <p:sp>
            <p:nvSpPr>
              <p:cNvPr id="33" name="Freeform: Shape 5">
                <a:extLst>
                  <a:ext uri="{FF2B5EF4-FFF2-40B4-BE49-F238E27FC236}">
                    <a16:creationId xmlns:a16="http://schemas.microsoft.com/office/drawing/2014/main" id="{F45521CD-DABD-4FF4-A54B-C3FA31D6B144}"/>
                  </a:ext>
                </a:extLst>
              </p:cNvPr>
              <p:cNvSpPr>
                <a:spLocks/>
              </p:cNvSpPr>
              <p:nvPr/>
            </p:nvSpPr>
            <p:spPr bwMode="auto">
              <a:xfrm>
                <a:off x="6404406" y="3134501"/>
                <a:ext cx="760413" cy="741363"/>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chemeClr val="accent4">
                  <a:alpha val="75000"/>
                </a:schemeClr>
              </a:solidFill>
              <a:ln>
                <a:noFill/>
              </a:ln>
            </p:spPr>
            <p:txBody>
              <a:bodyPr anchor="ctr"/>
              <a:lstStyle/>
              <a:p>
                <a:pPr algn="ctr"/>
                <a:endParaRPr/>
              </a:p>
            </p:txBody>
          </p:sp>
          <p:sp>
            <p:nvSpPr>
              <p:cNvPr id="34" name="Freeform: Shape 6">
                <a:extLst>
                  <a:ext uri="{FF2B5EF4-FFF2-40B4-BE49-F238E27FC236}">
                    <a16:creationId xmlns:a16="http://schemas.microsoft.com/office/drawing/2014/main" id="{4C0F0B39-0F7A-4740-A45C-39DA2B8EF0A2}"/>
                  </a:ext>
                </a:extLst>
              </p:cNvPr>
              <p:cNvSpPr>
                <a:spLocks/>
              </p:cNvSpPr>
              <p:nvPr/>
            </p:nvSpPr>
            <p:spPr bwMode="auto">
              <a:xfrm>
                <a:off x="6642531" y="3420251"/>
                <a:ext cx="1123950" cy="1089025"/>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chemeClr val="accent4"/>
              </a:solidFill>
              <a:ln>
                <a:noFill/>
              </a:ln>
            </p:spPr>
            <p:txBody>
              <a:bodyPr anchor="ctr"/>
              <a:lstStyle/>
              <a:p>
                <a:pPr algn="ctr"/>
                <a:endParaRPr/>
              </a:p>
            </p:txBody>
          </p:sp>
        </p:grpSp>
        <p:grpSp>
          <p:nvGrpSpPr>
            <p:cNvPr id="4" name="Group 7">
              <a:extLst>
                <a:ext uri="{FF2B5EF4-FFF2-40B4-BE49-F238E27FC236}">
                  <a16:creationId xmlns:a16="http://schemas.microsoft.com/office/drawing/2014/main" id="{598FE936-8889-4849-85E0-68A128B7671C}"/>
                </a:ext>
              </a:extLst>
            </p:cNvPr>
            <p:cNvGrpSpPr/>
            <p:nvPr/>
          </p:nvGrpSpPr>
          <p:grpSpPr>
            <a:xfrm>
              <a:off x="5596287" y="3175897"/>
              <a:ext cx="1110586" cy="1168724"/>
              <a:chOff x="5539219" y="3477401"/>
              <a:chExt cx="1182688" cy="1244601"/>
            </a:xfrm>
          </p:grpSpPr>
          <p:sp>
            <p:nvSpPr>
              <p:cNvPr id="31" name="Freeform: Shape 8">
                <a:extLst>
                  <a:ext uri="{FF2B5EF4-FFF2-40B4-BE49-F238E27FC236}">
                    <a16:creationId xmlns:a16="http://schemas.microsoft.com/office/drawing/2014/main" id="{C677C3F3-D7B0-44E5-967C-2728B191107C}"/>
                  </a:ext>
                </a:extLst>
              </p:cNvPr>
              <p:cNvSpPr>
                <a:spLocks/>
              </p:cNvSpPr>
              <p:nvPr/>
            </p:nvSpPr>
            <p:spPr bwMode="auto">
              <a:xfrm>
                <a:off x="5729719" y="3477401"/>
                <a:ext cx="760413" cy="531813"/>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chemeClr val="accent3">
                  <a:alpha val="75000"/>
                </a:schemeClr>
              </a:solidFill>
              <a:ln>
                <a:noFill/>
              </a:ln>
            </p:spPr>
            <p:txBody>
              <a:bodyPr anchor="ctr"/>
              <a:lstStyle/>
              <a:p>
                <a:pPr algn="ctr"/>
                <a:endParaRPr/>
              </a:p>
            </p:txBody>
          </p:sp>
          <p:sp>
            <p:nvSpPr>
              <p:cNvPr id="32" name="Freeform: Shape 9">
                <a:extLst>
                  <a:ext uri="{FF2B5EF4-FFF2-40B4-BE49-F238E27FC236}">
                    <a16:creationId xmlns:a16="http://schemas.microsoft.com/office/drawing/2014/main" id="{235D3ED6-28B1-4C43-B32F-E614A2CF6673}"/>
                  </a:ext>
                </a:extLst>
              </p:cNvPr>
              <p:cNvSpPr>
                <a:spLocks/>
              </p:cNvSpPr>
              <p:nvPr/>
            </p:nvSpPr>
            <p:spPr bwMode="auto">
              <a:xfrm>
                <a:off x="5539219" y="4018739"/>
                <a:ext cx="1182688" cy="703263"/>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chemeClr val="accent3"/>
              </a:solidFill>
              <a:ln>
                <a:noFill/>
              </a:ln>
            </p:spPr>
            <p:txBody>
              <a:bodyPr anchor="ctr"/>
              <a:lstStyle/>
              <a:p>
                <a:pPr algn="ctr"/>
                <a:endParaRPr/>
              </a:p>
            </p:txBody>
          </p:sp>
        </p:grpSp>
        <p:grpSp>
          <p:nvGrpSpPr>
            <p:cNvPr id="5" name="Group 10">
              <a:extLst>
                <a:ext uri="{FF2B5EF4-FFF2-40B4-BE49-F238E27FC236}">
                  <a16:creationId xmlns:a16="http://schemas.microsoft.com/office/drawing/2014/main" id="{2DE50131-792B-47F8-95CE-5BEF340D2E6E}"/>
                </a:ext>
              </a:extLst>
            </p:cNvPr>
            <p:cNvGrpSpPr/>
            <p:nvPr/>
          </p:nvGrpSpPr>
          <p:grpSpPr>
            <a:xfrm>
              <a:off x="4576635" y="2879247"/>
              <a:ext cx="1262639" cy="1313324"/>
              <a:chOff x="4453369" y="3161489"/>
              <a:chExt cx="1344612" cy="1398588"/>
            </a:xfrm>
          </p:grpSpPr>
          <p:sp>
            <p:nvSpPr>
              <p:cNvPr id="29" name="Freeform: Shape 11">
                <a:extLst>
                  <a:ext uri="{FF2B5EF4-FFF2-40B4-BE49-F238E27FC236}">
                    <a16:creationId xmlns:a16="http://schemas.microsoft.com/office/drawing/2014/main" id="{ABDDF260-8BF5-4665-BF1D-D48064CE7EE1}"/>
                  </a:ext>
                </a:extLst>
              </p:cNvPr>
              <p:cNvSpPr>
                <a:spLocks/>
              </p:cNvSpPr>
              <p:nvPr/>
            </p:nvSpPr>
            <p:spPr bwMode="auto">
              <a:xfrm>
                <a:off x="5029631" y="3161489"/>
                <a:ext cx="768350" cy="747713"/>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chemeClr val="accent2">
                  <a:alpha val="75000"/>
                </a:schemeClr>
              </a:solidFill>
              <a:ln>
                <a:noFill/>
              </a:ln>
            </p:spPr>
            <p:txBody>
              <a:bodyPr anchor="ctr"/>
              <a:lstStyle/>
              <a:p>
                <a:pPr algn="ctr"/>
                <a:endParaRPr/>
              </a:p>
            </p:txBody>
          </p:sp>
          <p:sp>
            <p:nvSpPr>
              <p:cNvPr id="30" name="Freeform: Shape 12">
                <a:extLst>
                  <a:ext uri="{FF2B5EF4-FFF2-40B4-BE49-F238E27FC236}">
                    <a16:creationId xmlns:a16="http://schemas.microsoft.com/office/drawing/2014/main" id="{7570B18D-FA38-4845-B434-312A293A683C}"/>
                  </a:ext>
                </a:extLst>
              </p:cNvPr>
              <p:cNvSpPr>
                <a:spLocks/>
              </p:cNvSpPr>
              <p:nvPr/>
            </p:nvSpPr>
            <p:spPr bwMode="auto">
              <a:xfrm>
                <a:off x="4453369" y="3494864"/>
                <a:ext cx="1138238" cy="1065213"/>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chemeClr val="accent2"/>
              </a:solidFill>
              <a:ln>
                <a:noFill/>
              </a:ln>
            </p:spPr>
            <p:txBody>
              <a:bodyPr anchor="ctr"/>
              <a:lstStyle/>
              <a:p>
                <a:pPr algn="ctr"/>
                <a:endParaRPr/>
              </a:p>
            </p:txBody>
          </p:sp>
        </p:grpSp>
        <p:grpSp>
          <p:nvGrpSpPr>
            <p:cNvPr id="6" name="Group 13">
              <a:extLst>
                <a:ext uri="{FF2B5EF4-FFF2-40B4-BE49-F238E27FC236}">
                  <a16:creationId xmlns:a16="http://schemas.microsoft.com/office/drawing/2014/main" id="{876E385B-BE5E-4426-B81C-55D89FC73A5A}"/>
                </a:ext>
              </a:extLst>
            </p:cNvPr>
            <p:cNvGrpSpPr/>
            <p:nvPr/>
          </p:nvGrpSpPr>
          <p:grpSpPr>
            <a:xfrm>
              <a:off x="4218865" y="2247182"/>
              <a:ext cx="1234317" cy="1092698"/>
              <a:chOff x="4072369" y="2488389"/>
              <a:chExt cx="1314450" cy="1163638"/>
            </a:xfrm>
          </p:grpSpPr>
          <p:sp>
            <p:nvSpPr>
              <p:cNvPr id="27" name="Freeform: Shape 14">
                <a:extLst>
                  <a:ext uri="{FF2B5EF4-FFF2-40B4-BE49-F238E27FC236}">
                    <a16:creationId xmlns:a16="http://schemas.microsoft.com/office/drawing/2014/main" id="{2405FDE5-AD92-4BCD-9032-6B811AC73EC6}"/>
                  </a:ext>
                </a:extLst>
              </p:cNvPr>
              <p:cNvSpPr>
                <a:spLocks/>
              </p:cNvSpPr>
              <p:nvPr/>
            </p:nvSpPr>
            <p:spPr bwMode="auto">
              <a:xfrm>
                <a:off x="4783569" y="2570939"/>
                <a:ext cx="603250" cy="750888"/>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chemeClr val="accent1">
                  <a:alpha val="75000"/>
                </a:schemeClr>
              </a:solidFill>
              <a:ln>
                <a:noFill/>
              </a:ln>
            </p:spPr>
            <p:txBody>
              <a:bodyPr anchor="ctr"/>
              <a:lstStyle/>
              <a:p>
                <a:pPr algn="ctr"/>
                <a:endParaRPr/>
              </a:p>
            </p:txBody>
          </p:sp>
          <p:sp>
            <p:nvSpPr>
              <p:cNvPr id="28" name="Freeform: Shape 15">
                <a:extLst>
                  <a:ext uri="{FF2B5EF4-FFF2-40B4-BE49-F238E27FC236}">
                    <a16:creationId xmlns:a16="http://schemas.microsoft.com/office/drawing/2014/main" id="{505D4D47-BEF3-42E0-AB7D-62B29443A76F}"/>
                  </a:ext>
                </a:extLst>
              </p:cNvPr>
              <p:cNvSpPr>
                <a:spLocks/>
              </p:cNvSpPr>
              <p:nvPr/>
            </p:nvSpPr>
            <p:spPr bwMode="auto">
              <a:xfrm>
                <a:off x="4072369" y="2488389"/>
                <a:ext cx="793750" cy="1163638"/>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chemeClr val="accent1"/>
              </a:solidFill>
              <a:ln>
                <a:noFill/>
              </a:ln>
            </p:spPr>
            <p:txBody>
              <a:bodyPr anchor="ctr"/>
              <a:lstStyle/>
              <a:p>
                <a:pPr algn="ctr"/>
                <a:endParaRPr/>
              </a:p>
            </p:txBody>
          </p:sp>
        </p:grpSp>
        <p:grpSp>
          <p:nvGrpSpPr>
            <p:cNvPr id="7" name="Group 16">
              <a:extLst>
                <a:ext uri="{FF2B5EF4-FFF2-40B4-BE49-F238E27FC236}">
                  <a16:creationId xmlns:a16="http://schemas.microsoft.com/office/drawing/2014/main" id="{F0F23F86-1789-4553-A036-5305E7073134}"/>
                </a:ext>
              </a:extLst>
            </p:cNvPr>
            <p:cNvGrpSpPr/>
            <p:nvPr/>
          </p:nvGrpSpPr>
          <p:grpSpPr>
            <a:xfrm>
              <a:off x="6785887" y="2171155"/>
              <a:ext cx="1197049" cy="1101642"/>
              <a:chOff x="6806044" y="2407426"/>
              <a:chExt cx="1274763" cy="1173163"/>
            </a:xfrm>
          </p:grpSpPr>
          <p:sp>
            <p:nvSpPr>
              <p:cNvPr id="25" name="Freeform: Shape 17">
                <a:extLst>
                  <a:ext uri="{FF2B5EF4-FFF2-40B4-BE49-F238E27FC236}">
                    <a16:creationId xmlns:a16="http://schemas.microsoft.com/office/drawing/2014/main" id="{65D79717-ED0A-4FBA-A0D9-82C49F2EB97F}"/>
                  </a:ext>
                </a:extLst>
              </p:cNvPr>
              <p:cNvSpPr>
                <a:spLocks/>
              </p:cNvSpPr>
              <p:nvPr/>
            </p:nvSpPr>
            <p:spPr bwMode="auto">
              <a:xfrm>
                <a:off x="6806044" y="2520139"/>
                <a:ext cx="561975" cy="754063"/>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chemeClr val="accent5">
                  <a:alpha val="75000"/>
                </a:schemeClr>
              </a:solidFill>
              <a:ln>
                <a:noFill/>
              </a:ln>
            </p:spPr>
            <p:txBody>
              <a:bodyPr anchor="ctr"/>
              <a:lstStyle/>
              <a:p>
                <a:pPr algn="ctr"/>
                <a:endParaRPr/>
              </a:p>
            </p:txBody>
          </p:sp>
          <p:sp>
            <p:nvSpPr>
              <p:cNvPr id="26" name="Freeform: Shape 18">
                <a:extLst>
                  <a:ext uri="{FF2B5EF4-FFF2-40B4-BE49-F238E27FC236}">
                    <a16:creationId xmlns:a16="http://schemas.microsoft.com/office/drawing/2014/main" id="{8E8FE769-9580-4E88-B75F-C3FBE6F465CA}"/>
                  </a:ext>
                </a:extLst>
              </p:cNvPr>
              <p:cNvSpPr>
                <a:spLocks/>
              </p:cNvSpPr>
              <p:nvPr/>
            </p:nvSpPr>
            <p:spPr bwMode="auto">
              <a:xfrm>
                <a:off x="7317219" y="2407426"/>
                <a:ext cx="763588" cy="1173163"/>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chemeClr val="accent5"/>
              </a:solidFill>
              <a:ln>
                <a:noFill/>
              </a:ln>
            </p:spPr>
            <p:txBody>
              <a:bodyPr anchor="ctr"/>
              <a:lstStyle/>
              <a:p>
                <a:pPr algn="ctr"/>
                <a:endParaRPr/>
              </a:p>
            </p:txBody>
          </p:sp>
        </p:grpSp>
        <p:grpSp>
          <p:nvGrpSpPr>
            <p:cNvPr id="8" name="Group 19">
              <a:extLst>
                <a:ext uri="{FF2B5EF4-FFF2-40B4-BE49-F238E27FC236}">
                  <a16:creationId xmlns:a16="http://schemas.microsoft.com/office/drawing/2014/main" id="{D59FEE4C-B782-4F22-B87F-FAB803ADB638}"/>
                </a:ext>
              </a:extLst>
            </p:cNvPr>
            <p:cNvGrpSpPr/>
            <p:nvPr/>
          </p:nvGrpSpPr>
          <p:grpSpPr>
            <a:xfrm>
              <a:off x="5654600" y="1520788"/>
              <a:ext cx="1341848" cy="1294601"/>
              <a:chOff x="5814064" y="2222232"/>
              <a:chExt cx="1434962" cy="1384435"/>
            </a:xfrm>
          </p:grpSpPr>
          <p:sp>
            <p:nvSpPr>
              <p:cNvPr id="9" name="Freeform: Shape 20">
                <a:extLst>
                  <a:ext uri="{FF2B5EF4-FFF2-40B4-BE49-F238E27FC236}">
                    <a16:creationId xmlns:a16="http://schemas.microsoft.com/office/drawing/2014/main" id="{00EE038E-6DC8-4D99-9716-C736294F454A}"/>
                  </a:ext>
                </a:extLst>
              </p:cNvPr>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anchor="ctr"/>
              <a:lstStyle/>
              <a:p>
                <a:pPr algn="ctr"/>
                <a:endParaRPr/>
              </a:p>
            </p:txBody>
          </p:sp>
          <p:sp>
            <p:nvSpPr>
              <p:cNvPr id="10" name="Freeform: Shape 21">
                <a:extLst>
                  <a:ext uri="{FF2B5EF4-FFF2-40B4-BE49-F238E27FC236}">
                    <a16:creationId xmlns:a16="http://schemas.microsoft.com/office/drawing/2014/main" id="{6DFC98EB-C8E0-4C08-8F9E-99052C055BAA}"/>
                  </a:ext>
                </a:extLst>
              </p:cNvPr>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anchor="ctr"/>
              <a:lstStyle/>
              <a:p>
                <a:pPr algn="ctr"/>
                <a:endParaRPr/>
              </a:p>
            </p:txBody>
          </p:sp>
          <p:sp>
            <p:nvSpPr>
              <p:cNvPr id="11" name="Rectangle 22">
                <a:extLst>
                  <a:ext uri="{FF2B5EF4-FFF2-40B4-BE49-F238E27FC236}">
                    <a16:creationId xmlns:a16="http://schemas.microsoft.com/office/drawing/2014/main" id="{477D3310-1339-484E-BCDB-E1F1C7BCDC1C}"/>
                  </a:ext>
                </a:extLst>
              </p:cNvPr>
              <p:cNvSpPr>
                <a:spLocks/>
              </p:cNvSpPr>
              <p:nvPr/>
            </p:nvSpPr>
            <p:spPr bwMode="auto">
              <a:xfrm>
                <a:off x="5942065" y="2390654"/>
                <a:ext cx="414321" cy="1054326"/>
              </a:xfrm>
              <a:prstGeom prst="rect">
                <a:avLst/>
              </a:prstGeom>
              <a:solidFill>
                <a:schemeClr val="tx2">
                  <a:lumMod val="20000"/>
                  <a:lumOff val="80000"/>
                </a:schemeClr>
              </a:solidFill>
              <a:ln>
                <a:noFill/>
              </a:ln>
            </p:spPr>
            <p:txBody>
              <a:bodyPr anchor="ctr"/>
              <a:lstStyle/>
              <a:p>
                <a:pPr algn="ctr"/>
                <a:endParaRPr/>
              </a:p>
            </p:txBody>
          </p:sp>
          <p:sp>
            <p:nvSpPr>
              <p:cNvPr id="12" name="Freeform: Shape 23">
                <a:extLst>
                  <a:ext uri="{FF2B5EF4-FFF2-40B4-BE49-F238E27FC236}">
                    <a16:creationId xmlns:a16="http://schemas.microsoft.com/office/drawing/2014/main" id="{CC05360D-D9DA-4682-92B5-5819324A010C}"/>
                  </a:ext>
                </a:extLst>
              </p:cNvPr>
              <p:cNvSpPr>
                <a:spLocks/>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anchor="ctr"/>
              <a:lstStyle/>
              <a:p>
                <a:pPr algn="ctr"/>
                <a:endParaRPr/>
              </a:p>
            </p:txBody>
          </p:sp>
          <p:sp>
            <p:nvSpPr>
              <p:cNvPr id="13" name="Freeform: Shape 24">
                <a:extLst>
                  <a:ext uri="{FF2B5EF4-FFF2-40B4-BE49-F238E27FC236}">
                    <a16:creationId xmlns:a16="http://schemas.microsoft.com/office/drawing/2014/main" id="{9617CB63-D1E7-4849-8C56-F123D75E4838}"/>
                  </a:ext>
                </a:extLst>
              </p:cNvPr>
              <p:cNvSpPr>
                <a:spLocks/>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anchor="ctr"/>
              <a:lstStyle/>
              <a:p>
                <a:pPr algn="ctr"/>
                <a:endParaRPr/>
              </a:p>
            </p:txBody>
          </p:sp>
          <p:sp>
            <p:nvSpPr>
              <p:cNvPr id="14" name="Freeform: Shape 25">
                <a:extLst>
                  <a:ext uri="{FF2B5EF4-FFF2-40B4-BE49-F238E27FC236}">
                    <a16:creationId xmlns:a16="http://schemas.microsoft.com/office/drawing/2014/main" id="{6E240E56-FD16-418C-B5D9-DFBCCD9CEF74}"/>
                  </a:ext>
                </a:extLst>
              </p:cNvPr>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anchor="ctr"/>
              <a:lstStyle/>
              <a:p>
                <a:pPr algn="ctr"/>
                <a:endParaRPr/>
              </a:p>
            </p:txBody>
          </p:sp>
          <p:sp>
            <p:nvSpPr>
              <p:cNvPr id="15" name="Freeform: Shape 26">
                <a:extLst>
                  <a:ext uri="{FF2B5EF4-FFF2-40B4-BE49-F238E27FC236}">
                    <a16:creationId xmlns:a16="http://schemas.microsoft.com/office/drawing/2014/main" id="{28DAA5A9-B849-4D12-810F-DE45BE921C5D}"/>
                  </a:ext>
                </a:extLst>
              </p:cNvPr>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anchor="ctr"/>
              <a:lstStyle/>
              <a:p>
                <a:pPr algn="ctr"/>
                <a:endParaRPr/>
              </a:p>
            </p:txBody>
          </p:sp>
          <p:sp>
            <p:nvSpPr>
              <p:cNvPr id="16" name="Freeform: Shape 27">
                <a:extLst>
                  <a:ext uri="{FF2B5EF4-FFF2-40B4-BE49-F238E27FC236}">
                    <a16:creationId xmlns:a16="http://schemas.microsoft.com/office/drawing/2014/main" id="{1F22E590-51AA-4831-8988-D1BB217C0ED8}"/>
                  </a:ext>
                </a:extLst>
              </p:cNvPr>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anchor="ctr"/>
              <a:lstStyle/>
              <a:p>
                <a:pPr algn="ctr"/>
                <a:endParaRPr/>
              </a:p>
            </p:txBody>
          </p:sp>
          <p:sp>
            <p:nvSpPr>
              <p:cNvPr id="17" name="Freeform: Shape 28">
                <a:extLst>
                  <a:ext uri="{FF2B5EF4-FFF2-40B4-BE49-F238E27FC236}">
                    <a16:creationId xmlns:a16="http://schemas.microsoft.com/office/drawing/2014/main" id="{4F063F4A-1962-4A72-928E-F75ABA7E3E62}"/>
                  </a:ext>
                </a:extLst>
              </p:cNvPr>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9">
                <a:extLst>
                  <a:ext uri="{FF2B5EF4-FFF2-40B4-BE49-F238E27FC236}">
                    <a16:creationId xmlns:a16="http://schemas.microsoft.com/office/drawing/2014/main" id="{C5A21641-A8F7-42C4-9CFC-5AFBEDBB0196}"/>
                  </a:ext>
                </a:extLst>
              </p:cNvPr>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30">
                <a:extLst>
                  <a:ext uri="{FF2B5EF4-FFF2-40B4-BE49-F238E27FC236}">
                    <a16:creationId xmlns:a16="http://schemas.microsoft.com/office/drawing/2014/main" id="{94B75D18-ACF3-4394-B23B-0CCC9587DBDE}"/>
                  </a:ext>
                </a:extLst>
              </p:cNvPr>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anchor="ctr"/>
              <a:lstStyle/>
              <a:p>
                <a:pPr algn="ctr"/>
                <a:endParaRPr/>
              </a:p>
            </p:txBody>
          </p:sp>
          <p:sp>
            <p:nvSpPr>
              <p:cNvPr id="20" name="Freeform: Shape 31">
                <a:extLst>
                  <a:ext uri="{FF2B5EF4-FFF2-40B4-BE49-F238E27FC236}">
                    <a16:creationId xmlns:a16="http://schemas.microsoft.com/office/drawing/2014/main" id="{E068D385-3525-47F5-A855-80995B2DAD9C}"/>
                  </a:ext>
                </a:extLst>
              </p:cNvPr>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anchor="ctr"/>
              <a:lstStyle/>
              <a:p>
                <a:pPr algn="ctr"/>
                <a:endParaRPr/>
              </a:p>
            </p:txBody>
          </p:sp>
          <p:sp>
            <p:nvSpPr>
              <p:cNvPr id="21" name="Freeform: Shape 32">
                <a:extLst>
                  <a:ext uri="{FF2B5EF4-FFF2-40B4-BE49-F238E27FC236}">
                    <a16:creationId xmlns:a16="http://schemas.microsoft.com/office/drawing/2014/main" id="{042F49E7-6E0B-426D-8555-E103F1C525E4}"/>
                  </a:ext>
                </a:extLst>
              </p:cNvPr>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anchor="ctr"/>
              <a:lstStyle/>
              <a:p>
                <a:pPr algn="ctr"/>
                <a:endParaRPr/>
              </a:p>
            </p:txBody>
          </p:sp>
          <p:sp>
            <p:nvSpPr>
              <p:cNvPr id="22" name="Freeform: Shape 33">
                <a:extLst>
                  <a:ext uri="{FF2B5EF4-FFF2-40B4-BE49-F238E27FC236}">
                    <a16:creationId xmlns:a16="http://schemas.microsoft.com/office/drawing/2014/main" id="{4602B999-185C-455A-A072-8C2B254C5007}"/>
                  </a:ext>
                </a:extLst>
              </p:cNvPr>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anchor="ctr"/>
              <a:lstStyle/>
              <a:p>
                <a:pPr algn="ctr"/>
                <a:endParaRPr/>
              </a:p>
            </p:txBody>
          </p:sp>
          <p:sp>
            <p:nvSpPr>
              <p:cNvPr id="23" name="Freeform: Shape 34">
                <a:extLst>
                  <a:ext uri="{FF2B5EF4-FFF2-40B4-BE49-F238E27FC236}">
                    <a16:creationId xmlns:a16="http://schemas.microsoft.com/office/drawing/2014/main" id="{711AAD51-AF88-46CB-AB34-45A265437ED3}"/>
                  </a:ext>
                </a:extLst>
              </p:cNvPr>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anchor="ctr"/>
              <a:lstStyle/>
              <a:p>
                <a:pPr algn="ctr"/>
                <a:endParaRPr/>
              </a:p>
            </p:txBody>
          </p:sp>
          <p:sp>
            <p:nvSpPr>
              <p:cNvPr id="24" name="Freeform: Shape 35">
                <a:extLst>
                  <a:ext uri="{FF2B5EF4-FFF2-40B4-BE49-F238E27FC236}">
                    <a16:creationId xmlns:a16="http://schemas.microsoft.com/office/drawing/2014/main" id="{3184EB98-ADF3-474B-9F9E-D3F469D064B8}"/>
                  </a:ext>
                </a:extLst>
              </p:cNvPr>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anchor="ctr"/>
              <a:lstStyle/>
              <a:p>
                <a:pPr algn="ctr"/>
                <a:endParaRPr/>
              </a:p>
            </p:txBody>
          </p:sp>
        </p:grpSp>
      </p:grpSp>
      <p:sp>
        <p:nvSpPr>
          <p:cNvPr id="48" name="Rectangle: Rounded Corners 69">
            <a:extLst>
              <a:ext uri="{FF2B5EF4-FFF2-40B4-BE49-F238E27FC236}">
                <a16:creationId xmlns:a16="http://schemas.microsoft.com/office/drawing/2014/main" id="{56A9C77E-37C5-4909-9495-047A36E7119A}"/>
              </a:ext>
            </a:extLst>
          </p:cNvPr>
          <p:cNvSpPr/>
          <p:nvPr/>
        </p:nvSpPr>
        <p:spPr>
          <a:xfrm flipH="1">
            <a:off x="210454" y="4427575"/>
            <a:ext cx="8011810" cy="140481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spcBef>
                <a:spcPct val="0"/>
              </a:spcBef>
              <a:defRPr/>
            </a:pPr>
            <a:endParaRPr lang="zh-CN" altLang="en-US" sz="1200" dirty="0">
              <a:solidFill>
                <a:srgbClr val="FFFFFF"/>
              </a:solidFill>
            </a:endParaRPr>
          </a:p>
        </p:txBody>
      </p:sp>
      <p:sp>
        <p:nvSpPr>
          <p:cNvPr id="74" name="矩形 73"/>
          <p:cNvSpPr/>
          <p:nvPr/>
        </p:nvSpPr>
        <p:spPr>
          <a:xfrm>
            <a:off x="-76852" y="-115330"/>
            <a:ext cx="3076483" cy="1028038"/>
          </a:xfrm>
          <a:prstGeom prst="rect">
            <a:avLst/>
          </a:prstGeom>
        </p:spPr>
        <p:txBody>
          <a:bodyPr wrap="none">
            <a:spAutoFit/>
          </a:bodyPr>
          <a:lstStyle/>
          <a:p>
            <a:pPr marL="742950" lvl="1" indent="-285750" algn="just">
              <a:lnSpc>
                <a:spcPct val="173000"/>
              </a:lnSpc>
              <a:spcBef>
                <a:spcPts val="1300"/>
              </a:spcBef>
              <a:spcAft>
                <a:spcPts val="1300"/>
              </a:spcAft>
              <a:buFont typeface="+mj-lt"/>
              <a:buAutoNum type="arabicPeriod"/>
            </a:pP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项目目的</a:t>
            </a:r>
          </a:p>
        </p:txBody>
      </p:sp>
      <p:sp>
        <p:nvSpPr>
          <p:cNvPr id="75" name="矩形 74"/>
          <p:cNvSpPr/>
          <p:nvPr/>
        </p:nvSpPr>
        <p:spPr>
          <a:xfrm>
            <a:off x="0" y="3114473"/>
            <a:ext cx="3076483" cy="1028038"/>
          </a:xfrm>
          <a:prstGeom prst="rect">
            <a:avLst/>
          </a:prstGeom>
        </p:spPr>
        <p:txBody>
          <a:bodyPr wrap="non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2.</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项目功能</a:t>
            </a:r>
          </a:p>
        </p:txBody>
      </p:sp>
      <p:sp>
        <p:nvSpPr>
          <p:cNvPr id="35" name="矩形 34"/>
          <p:cNvSpPr/>
          <p:nvPr/>
        </p:nvSpPr>
        <p:spPr>
          <a:xfrm>
            <a:off x="146907" y="1029459"/>
            <a:ext cx="7960938" cy="1938992"/>
          </a:xfrm>
          <a:prstGeom prst="rect">
            <a:avLst/>
          </a:prstGeom>
        </p:spPr>
        <p:txBody>
          <a:bodyPr wrap="square">
            <a:spAutoFit/>
          </a:bodyPr>
          <a:lstStyle/>
          <a:p>
            <a:pPr marL="325120"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模拟三国是为三国爱好者和模拟策略类游戏爱好者提供的游戏，模拟三国没有传统策略类游戏的复杂机制，类似于桌游，可以在空闲时间快速的进行游戏，随时随地可以拿出手机进行游戏，在游戏过程简单有趣的同时也可以体验到模拟类策略游戏一样的带入感。</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7" name="矩形 36"/>
          <p:cNvSpPr/>
          <p:nvPr/>
        </p:nvSpPr>
        <p:spPr>
          <a:xfrm>
            <a:off x="521639" y="4529473"/>
            <a:ext cx="7481317" cy="1200329"/>
          </a:xfrm>
          <a:prstGeom prst="rect">
            <a:avLst/>
          </a:prstGeom>
        </p:spPr>
        <p:txBody>
          <a:bodyPr wrap="square">
            <a:spAutoFit/>
          </a:bodyPr>
          <a:lstStyle/>
          <a:p>
            <a:pPr indent="304800" algn="just">
              <a:spcAft>
                <a:spcPts val="0"/>
              </a:spcAft>
            </a:pP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本产品为模拟策略类游戏，可以快速简单地进行游戏，其主要功能有：游戏存档并加载、自己国家的资源管理与升级、与其他国家的对战、好友排行榜功能</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0368050"/>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3">
            <a:extLst>
              <a:ext uri="{FF2B5EF4-FFF2-40B4-BE49-F238E27FC236}">
                <a16:creationId xmlns:a16="http://schemas.microsoft.com/office/drawing/2014/main" id="{D3456DAE-3D39-4799-82A4-F7ED69276AE1}"/>
              </a:ext>
            </a:extLst>
          </p:cNvPr>
          <p:cNvGrpSpPr/>
          <p:nvPr>
            <p:custDataLst>
              <p:tags r:id="rId1"/>
            </p:custDataLst>
          </p:nvPr>
        </p:nvGrpSpPr>
        <p:grpSpPr>
          <a:xfrm>
            <a:off x="7069807" y="4121946"/>
            <a:ext cx="4843681" cy="2233157"/>
            <a:chOff x="2534384" y="1878746"/>
            <a:chExt cx="6419413" cy="2959640"/>
          </a:xfrm>
        </p:grpSpPr>
        <p:grpSp>
          <p:nvGrpSpPr>
            <p:cNvPr id="3" name="组合 2">
              <a:extLst>
                <a:ext uri="{FF2B5EF4-FFF2-40B4-BE49-F238E27FC236}">
                  <a16:creationId xmlns:a16="http://schemas.microsoft.com/office/drawing/2014/main" id="{AEAB64A3-46C1-4E96-8E27-D366605AD056}"/>
                </a:ext>
              </a:extLst>
            </p:cNvPr>
            <p:cNvGrpSpPr/>
            <p:nvPr/>
          </p:nvGrpSpPr>
          <p:grpSpPr>
            <a:xfrm>
              <a:off x="3631384" y="2809037"/>
              <a:ext cx="2021118" cy="2029349"/>
              <a:chOff x="3631384" y="2809037"/>
              <a:chExt cx="2021118" cy="2029349"/>
            </a:xfrm>
            <a:solidFill>
              <a:schemeClr val="accent6"/>
            </a:solidFill>
          </p:grpSpPr>
          <p:sp>
            <p:nvSpPr>
              <p:cNvPr id="12" name="任意多边形: 形状 33">
                <a:extLst>
                  <a:ext uri="{FF2B5EF4-FFF2-40B4-BE49-F238E27FC236}">
                    <a16:creationId xmlns:a16="http://schemas.microsoft.com/office/drawing/2014/main" id="{8DAB27FD-B355-4FDF-B9F1-B44FB3E3F685}"/>
                  </a:ext>
                </a:extLst>
              </p:cNvPr>
              <p:cNvSpPr>
                <a:spLocks/>
              </p:cNvSpPr>
              <p:nvPr/>
            </p:nvSpPr>
            <p:spPr bwMode="auto">
              <a:xfrm>
                <a:off x="3631384" y="2856374"/>
                <a:ext cx="2021118" cy="1982012"/>
              </a:xfrm>
              <a:custGeom>
                <a:avLst/>
                <a:gdLst>
                  <a:gd name="T0" fmla="*/ 321 w 350"/>
                  <a:gd name="T1" fmla="*/ 184 h 343"/>
                  <a:gd name="T2" fmla="*/ 176 w 350"/>
                  <a:gd name="T3" fmla="*/ 314 h 343"/>
                  <a:gd name="T4" fmla="*/ 30 w 350"/>
                  <a:gd name="T5" fmla="*/ 167 h 343"/>
                  <a:gd name="T6" fmla="*/ 122 w 350"/>
                  <a:gd name="T7" fmla="*/ 31 h 343"/>
                  <a:gd name="T8" fmla="*/ 125 w 350"/>
                  <a:gd name="T9" fmla="*/ 7 h 343"/>
                  <a:gd name="T10" fmla="*/ 125 w 350"/>
                  <a:gd name="T11" fmla="*/ 0 h 343"/>
                  <a:gd name="T12" fmla="*/ 0 w 350"/>
                  <a:gd name="T13" fmla="*/ 167 h 343"/>
                  <a:gd name="T14" fmla="*/ 176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3" y="257"/>
                      <a:pt x="251" y="314"/>
                      <a:pt x="176" y="314"/>
                    </a:cubicBezTo>
                    <a:cubicBezTo>
                      <a:pt x="95" y="314"/>
                      <a:pt x="30" y="248"/>
                      <a:pt x="30" y="167"/>
                    </a:cubicBezTo>
                    <a:cubicBezTo>
                      <a:pt x="30" y="106"/>
                      <a:pt x="68" y="53"/>
                      <a:pt x="122" y="31"/>
                    </a:cubicBezTo>
                    <a:cubicBezTo>
                      <a:pt x="124" y="23"/>
                      <a:pt x="125" y="16"/>
                      <a:pt x="125" y="7"/>
                    </a:cubicBezTo>
                    <a:cubicBezTo>
                      <a:pt x="125" y="0"/>
                      <a:pt x="125" y="0"/>
                      <a:pt x="125" y="0"/>
                    </a:cubicBezTo>
                    <a:cubicBezTo>
                      <a:pt x="52" y="21"/>
                      <a:pt x="0" y="89"/>
                      <a:pt x="0" y="167"/>
                    </a:cubicBezTo>
                    <a:cubicBezTo>
                      <a:pt x="0" y="265"/>
                      <a:pt x="79" y="343"/>
                      <a:pt x="176" y="343"/>
                    </a:cubicBezTo>
                    <a:cubicBezTo>
                      <a:pt x="266"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任意多边形: 形状 34">
                <a:extLst>
                  <a:ext uri="{FF2B5EF4-FFF2-40B4-BE49-F238E27FC236}">
                    <a16:creationId xmlns:a16="http://schemas.microsoft.com/office/drawing/2014/main" id="{ACF88CA1-329F-4501-970E-7F3EBA1861CA}"/>
                  </a:ext>
                </a:extLst>
              </p:cNvPr>
              <p:cNvSpPr>
                <a:spLocks/>
              </p:cNvSpPr>
              <p:nvPr/>
            </p:nvSpPr>
            <p:spPr bwMode="auto">
              <a:xfrm>
                <a:off x="4600779" y="2809037"/>
                <a:ext cx="1051722" cy="885011"/>
              </a:xfrm>
              <a:custGeom>
                <a:avLst/>
                <a:gdLst>
                  <a:gd name="T0" fmla="*/ 0 w 182"/>
                  <a:gd name="T1" fmla="*/ 29 h 153"/>
                  <a:gd name="T2" fmla="*/ 8 w 182"/>
                  <a:gd name="T3" fmla="*/ 29 h 153"/>
                  <a:gd name="T4" fmla="*/ 151 w 182"/>
                  <a:gd name="T5" fmla="*/ 145 h 153"/>
                  <a:gd name="T6" fmla="*/ 182 w 182"/>
                  <a:gd name="T7" fmla="*/ 153 h 153"/>
                  <a:gd name="T8" fmla="*/ 8 w 182"/>
                  <a:gd name="T9" fmla="*/ 0 h 153"/>
                  <a:gd name="T10" fmla="*/ 0 w 182"/>
                  <a:gd name="T11" fmla="*/ 0 h 153"/>
                  <a:gd name="T12" fmla="*/ 1 w 182"/>
                  <a:gd name="T13" fmla="*/ 15 h 153"/>
                  <a:gd name="T14" fmla="*/ 0 w 182"/>
                  <a:gd name="T15" fmla="*/ 2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0" y="29"/>
                    </a:moveTo>
                    <a:cubicBezTo>
                      <a:pt x="8" y="29"/>
                      <a:pt x="8" y="29"/>
                      <a:pt x="8" y="29"/>
                    </a:cubicBezTo>
                    <a:cubicBezTo>
                      <a:pt x="78" y="29"/>
                      <a:pt x="137" y="79"/>
                      <a:pt x="151" y="145"/>
                    </a:cubicBezTo>
                    <a:cubicBezTo>
                      <a:pt x="161" y="149"/>
                      <a:pt x="171" y="152"/>
                      <a:pt x="182" y="153"/>
                    </a:cubicBezTo>
                    <a:cubicBezTo>
                      <a:pt x="171" y="67"/>
                      <a:pt x="97" y="0"/>
                      <a:pt x="8" y="0"/>
                    </a:cubicBezTo>
                    <a:cubicBezTo>
                      <a:pt x="0" y="0"/>
                      <a:pt x="0" y="0"/>
                      <a:pt x="0" y="0"/>
                    </a:cubicBezTo>
                    <a:cubicBezTo>
                      <a:pt x="1" y="5"/>
                      <a:pt x="1" y="10"/>
                      <a:pt x="1" y="15"/>
                    </a:cubicBezTo>
                    <a:cubicBezTo>
                      <a:pt x="1" y="20"/>
                      <a:pt x="1" y="24"/>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任意多边形: 形状 25">
              <a:extLst>
                <a:ext uri="{FF2B5EF4-FFF2-40B4-BE49-F238E27FC236}">
                  <a16:creationId xmlns:a16="http://schemas.microsoft.com/office/drawing/2014/main" id="{C640DFBF-0370-4F71-8779-741BA57F0F8F}"/>
                </a:ext>
              </a:extLst>
            </p:cNvPr>
            <p:cNvSpPr>
              <a:spLocks/>
            </p:cNvSpPr>
            <p:nvPr/>
          </p:nvSpPr>
          <p:spPr bwMode="auto">
            <a:xfrm>
              <a:off x="2534384" y="1878746"/>
              <a:ext cx="2027292" cy="2029351"/>
            </a:xfrm>
            <a:custGeom>
              <a:avLst/>
              <a:gdLst>
                <a:gd name="T0" fmla="*/ 183 w 351"/>
                <a:gd name="T1" fmla="*/ 336 h 351"/>
                <a:gd name="T2" fmla="*/ 184 w 351"/>
                <a:gd name="T3" fmla="*/ 322 h 351"/>
                <a:gd name="T4" fmla="*/ 176 w 351"/>
                <a:gd name="T5" fmla="*/ 322 h 351"/>
                <a:gd name="T6" fmla="*/ 29 w 351"/>
                <a:gd name="T7" fmla="*/ 176 h 351"/>
                <a:gd name="T8" fmla="*/ 176 w 351"/>
                <a:gd name="T9" fmla="*/ 29 h 351"/>
                <a:gd name="T10" fmla="*/ 322 w 351"/>
                <a:gd name="T11" fmla="*/ 176 h 351"/>
                <a:gd name="T12" fmla="*/ 229 w 351"/>
                <a:gd name="T13" fmla="*/ 312 h 351"/>
                <a:gd name="T14" fmla="*/ 227 w 351"/>
                <a:gd name="T15" fmla="*/ 336 h 351"/>
                <a:gd name="T16" fmla="*/ 227 w 351"/>
                <a:gd name="T17" fmla="*/ 344 h 351"/>
                <a:gd name="T18" fmla="*/ 351 w 351"/>
                <a:gd name="T19" fmla="*/ 176 h 351"/>
                <a:gd name="T20" fmla="*/ 176 w 351"/>
                <a:gd name="T21" fmla="*/ 0 h 351"/>
                <a:gd name="T22" fmla="*/ 0 w 351"/>
                <a:gd name="T23" fmla="*/ 176 h 351"/>
                <a:gd name="T24" fmla="*/ 176 w 351"/>
                <a:gd name="T25" fmla="*/ 351 h 351"/>
                <a:gd name="T26" fmla="*/ 184 w 351"/>
                <a:gd name="T27" fmla="*/ 351 h 351"/>
                <a:gd name="T28" fmla="*/ 183 w 351"/>
                <a:gd name="T29"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1" h="351">
                  <a:moveTo>
                    <a:pt x="183" y="336"/>
                  </a:moveTo>
                  <a:cubicBezTo>
                    <a:pt x="183" y="331"/>
                    <a:pt x="183" y="326"/>
                    <a:pt x="184" y="322"/>
                  </a:cubicBezTo>
                  <a:cubicBezTo>
                    <a:pt x="176" y="322"/>
                    <a:pt x="176" y="322"/>
                    <a:pt x="176" y="322"/>
                  </a:cubicBezTo>
                  <a:cubicBezTo>
                    <a:pt x="95" y="322"/>
                    <a:pt x="29" y="256"/>
                    <a:pt x="29" y="176"/>
                  </a:cubicBezTo>
                  <a:cubicBezTo>
                    <a:pt x="29" y="94"/>
                    <a:pt x="95" y="29"/>
                    <a:pt x="176" y="29"/>
                  </a:cubicBezTo>
                  <a:cubicBezTo>
                    <a:pt x="256" y="29"/>
                    <a:pt x="322" y="94"/>
                    <a:pt x="322" y="176"/>
                  </a:cubicBezTo>
                  <a:cubicBezTo>
                    <a:pt x="322" y="237"/>
                    <a:pt x="283" y="290"/>
                    <a:pt x="229" y="312"/>
                  </a:cubicBezTo>
                  <a:cubicBezTo>
                    <a:pt x="228" y="320"/>
                    <a:pt x="227" y="328"/>
                    <a:pt x="227" y="336"/>
                  </a:cubicBezTo>
                  <a:cubicBezTo>
                    <a:pt x="227" y="344"/>
                    <a:pt x="227" y="344"/>
                    <a:pt x="227" y="344"/>
                  </a:cubicBezTo>
                  <a:cubicBezTo>
                    <a:pt x="299" y="322"/>
                    <a:pt x="351" y="255"/>
                    <a:pt x="351" y="176"/>
                  </a:cubicBezTo>
                  <a:cubicBezTo>
                    <a:pt x="351" y="79"/>
                    <a:pt x="273" y="0"/>
                    <a:pt x="176" y="0"/>
                  </a:cubicBezTo>
                  <a:cubicBezTo>
                    <a:pt x="78" y="0"/>
                    <a:pt x="0" y="79"/>
                    <a:pt x="0" y="176"/>
                  </a:cubicBezTo>
                  <a:cubicBezTo>
                    <a:pt x="0" y="273"/>
                    <a:pt x="78" y="351"/>
                    <a:pt x="176" y="351"/>
                  </a:cubicBezTo>
                  <a:cubicBezTo>
                    <a:pt x="184" y="351"/>
                    <a:pt x="184" y="351"/>
                    <a:pt x="184" y="351"/>
                  </a:cubicBezTo>
                  <a:cubicBezTo>
                    <a:pt x="183" y="346"/>
                    <a:pt x="183" y="341"/>
                    <a:pt x="183" y="336"/>
                  </a:cubicBezTo>
                </a:path>
              </a:pathLst>
            </a:custGeom>
            <a:solidFill>
              <a:schemeClr val="accent1"/>
            </a:solidFill>
            <a:ln>
              <a:noFill/>
            </a:ln>
          </p:spPr>
          <p:txBody>
            <a:bodyPr anchor="ctr"/>
            <a:lstStyle/>
            <a:p>
              <a:pPr algn="ctr"/>
              <a:endParaRPr/>
            </a:p>
          </p:txBody>
        </p:sp>
        <p:grpSp>
          <p:nvGrpSpPr>
            <p:cNvPr id="5" name="组合 4">
              <a:extLst>
                <a:ext uri="{FF2B5EF4-FFF2-40B4-BE49-F238E27FC236}">
                  <a16:creationId xmlns:a16="http://schemas.microsoft.com/office/drawing/2014/main" id="{31D405F6-5098-4511-BB3F-760020DC0C58}"/>
                </a:ext>
              </a:extLst>
            </p:cNvPr>
            <p:cNvGrpSpPr/>
            <p:nvPr/>
          </p:nvGrpSpPr>
          <p:grpSpPr>
            <a:xfrm>
              <a:off x="4738677" y="1878746"/>
              <a:ext cx="2021118" cy="2029351"/>
              <a:chOff x="4738677" y="1878746"/>
              <a:chExt cx="2021118" cy="2029351"/>
            </a:xfrm>
            <a:solidFill>
              <a:schemeClr val="accent2"/>
            </a:solidFill>
          </p:grpSpPr>
          <p:sp>
            <p:nvSpPr>
              <p:cNvPr id="10" name="任意多边形: 形状 31">
                <a:extLst>
                  <a:ext uri="{FF2B5EF4-FFF2-40B4-BE49-F238E27FC236}">
                    <a16:creationId xmlns:a16="http://schemas.microsoft.com/office/drawing/2014/main" id="{FDDA7B54-F9BC-4D67-BC0E-EAE759393105}"/>
                  </a:ext>
                </a:extLst>
              </p:cNvPr>
              <p:cNvSpPr>
                <a:spLocks/>
              </p:cNvSpPr>
              <p:nvPr/>
            </p:nvSpPr>
            <p:spPr bwMode="auto">
              <a:xfrm>
                <a:off x="4738677" y="1878746"/>
                <a:ext cx="2021118" cy="1988187"/>
              </a:xfrm>
              <a:custGeom>
                <a:avLst/>
                <a:gdLst>
                  <a:gd name="T0" fmla="*/ 29 w 350"/>
                  <a:gd name="T1" fmla="*/ 159 h 344"/>
                  <a:gd name="T2" fmla="*/ 174 w 350"/>
                  <a:gd name="T3" fmla="*/ 29 h 344"/>
                  <a:gd name="T4" fmla="*/ 320 w 350"/>
                  <a:gd name="T5" fmla="*/ 176 h 344"/>
                  <a:gd name="T6" fmla="*/ 228 w 350"/>
                  <a:gd name="T7" fmla="*/ 312 h 344"/>
                  <a:gd name="T8" fmla="*/ 225 w 350"/>
                  <a:gd name="T9" fmla="*/ 336 h 344"/>
                  <a:gd name="T10" fmla="*/ 225 w 350"/>
                  <a:gd name="T11" fmla="*/ 344 h 344"/>
                  <a:gd name="T12" fmla="*/ 350 w 350"/>
                  <a:gd name="T13" fmla="*/ 176 h 344"/>
                  <a:gd name="T14" fmla="*/ 174 w 350"/>
                  <a:gd name="T15" fmla="*/ 0 h 344"/>
                  <a:gd name="T16" fmla="*/ 0 w 350"/>
                  <a:gd name="T17" fmla="*/ 154 h 344"/>
                  <a:gd name="T18" fmla="*/ 29 w 350"/>
                  <a:gd name="T19"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4">
                    <a:moveTo>
                      <a:pt x="29" y="159"/>
                    </a:moveTo>
                    <a:cubicBezTo>
                      <a:pt x="37" y="86"/>
                      <a:pt x="99" y="29"/>
                      <a:pt x="174" y="29"/>
                    </a:cubicBezTo>
                    <a:cubicBezTo>
                      <a:pt x="255" y="29"/>
                      <a:pt x="320" y="94"/>
                      <a:pt x="320" y="176"/>
                    </a:cubicBezTo>
                    <a:cubicBezTo>
                      <a:pt x="320" y="237"/>
                      <a:pt x="282" y="290"/>
                      <a:pt x="228" y="312"/>
                    </a:cubicBezTo>
                    <a:cubicBezTo>
                      <a:pt x="226" y="320"/>
                      <a:pt x="225" y="328"/>
                      <a:pt x="225" y="336"/>
                    </a:cubicBezTo>
                    <a:cubicBezTo>
                      <a:pt x="225" y="344"/>
                      <a:pt x="225" y="344"/>
                      <a:pt x="225" y="344"/>
                    </a:cubicBezTo>
                    <a:cubicBezTo>
                      <a:pt x="298" y="322"/>
                      <a:pt x="350" y="255"/>
                      <a:pt x="350" y="176"/>
                    </a:cubicBezTo>
                    <a:cubicBezTo>
                      <a:pt x="350" y="79"/>
                      <a:pt x="271" y="0"/>
                      <a:pt x="174" y="0"/>
                    </a:cubicBezTo>
                    <a:cubicBezTo>
                      <a:pt x="84" y="0"/>
                      <a:pt x="10" y="67"/>
                      <a:pt x="0" y="154"/>
                    </a:cubicBezTo>
                    <a:cubicBezTo>
                      <a:pt x="10" y="155"/>
                      <a:pt x="20" y="157"/>
                      <a:pt x="29" y="159"/>
                    </a:cubicBezTo>
                  </a:path>
                </a:pathLst>
              </a:custGeom>
              <a:grpFill/>
              <a:ln>
                <a:noFill/>
              </a:ln>
            </p:spPr>
            <p:txBody>
              <a:bodyPr anchor="ctr"/>
              <a:lstStyle/>
              <a:p>
                <a:pPr algn="ctr"/>
                <a:endParaRPr/>
              </a:p>
            </p:txBody>
          </p:sp>
          <p:sp>
            <p:nvSpPr>
              <p:cNvPr id="11" name="任意多边形: 形状 32">
                <a:extLst>
                  <a:ext uri="{FF2B5EF4-FFF2-40B4-BE49-F238E27FC236}">
                    <a16:creationId xmlns:a16="http://schemas.microsoft.com/office/drawing/2014/main" id="{5B19F776-67F1-4E31-993A-0320CB518F07}"/>
                  </a:ext>
                </a:extLst>
              </p:cNvPr>
              <p:cNvSpPr>
                <a:spLocks/>
              </p:cNvSpPr>
              <p:nvPr/>
            </p:nvSpPr>
            <p:spPr bwMode="auto">
              <a:xfrm>
                <a:off x="4738677" y="3023086"/>
                <a:ext cx="1051722" cy="885011"/>
              </a:xfrm>
              <a:custGeom>
                <a:avLst/>
                <a:gdLst>
                  <a:gd name="T0" fmla="*/ 181 w 182"/>
                  <a:gd name="T1" fmla="*/ 138 h 153"/>
                  <a:gd name="T2" fmla="*/ 182 w 182"/>
                  <a:gd name="T3" fmla="*/ 124 h 153"/>
                  <a:gd name="T4" fmla="*/ 174 w 182"/>
                  <a:gd name="T5" fmla="*/ 124 h 153"/>
                  <a:gd name="T6" fmla="*/ 31 w 182"/>
                  <a:gd name="T7" fmla="*/ 8 h 153"/>
                  <a:gd name="T8" fmla="*/ 0 w 182"/>
                  <a:gd name="T9" fmla="*/ 0 h 153"/>
                  <a:gd name="T10" fmla="*/ 174 w 182"/>
                  <a:gd name="T11" fmla="*/ 153 h 153"/>
                  <a:gd name="T12" fmla="*/ 182 w 182"/>
                  <a:gd name="T13" fmla="*/ 153 h 153"/>
                  <a:gd name="T14" fmla="*/ 181 w 182"/>
                  <a:gd name="T15" fmla="*/ 138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81" y="138"/>
                    </a:moveTo>
                    <a:cubicBezTo>
                      <a:pt x="181" y="133"/>
                      <a:pt x="181" y="128"/>
                      <a:pt x="182" y="124"/>
                    </a:cubicBezTo>
                    <a:cubicBezTo>
                      <a:pt x="174" y="124"/>
                      <a:pt x="174" y="124"/>
                      <a:pt x="174" y="124"/>
                    </a:cubicBezTo>
                    <a:cubicBezTo>
                      <a:pt x="104" y="124"/>
                      <a:pt x="45" y="75"/>
                      <a:pt x="31" y="8"/>
                    </a:cubicBezTo>
                    <a:cubicBezTo>
                      <a:pt x="21" y="4"/>
                      <a:pt x="11" y="2"/>
                      <a:pt x="0" y="0"/>
                    </a:cubicBezTo>
                    <a:cubicBezTo>
                      <a:pt x="11" y="86"/>
                      <a:pt x="85" y="153"/>
                      <a:pt x="174" y="153"/>
                    </a:cubicBezTo>
                    <a:cubicBezTo>
                      <a:pt x="182" y="153"/>
                      <a:pt x="182" y="153"/>
                      <a:pt x="182" y="153"/>
                    </a:cubicBezTo>
                    <a:cubicBezTo>
                      <a:pt x="181" y="148"/>
                      <a:pt x="181" y="143"/>
                      <a:pt x="181"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组合 5">
              <a:extLst>
                <a:ext uri="{FF2B5EF4-FFF2-40B4-BE49-F238E27FC236}">
                  <a16:creationId xmlns:a16="http://schemas.microsoft.com/office/drawing/2014/main" id="{E745D8E9-62B5-4F78-B040-362BAF6B4713}"/>
                </a:ext>
              </a:extLst>
            </p:cNvPr>
            <p:cNvGrpSpPr/>
            <p:nvPr/>
          </p:nvGrpSpPr>
          <p:grpSpPr>
            <a:xfrm>
              <a:off x="5829504" y="2809037"/>
              <a:ext cx="2021118" cy="2029349"/>
              <a:chOff x="5829504" y="2809037"/>
              <a:chExt cx="2021118" cy="2029349"/>
            </a:xfrm>
            <a:solidFill>
              <a:schemeClr val="accent5"/>
            </a:solidFill>
          </p:grpSpPr>
          <p:sp>
            <p:nvSpPr>
              <p:cNvPr id="8" name="任意多边形: 形状 29">
                <a:extLst>
                  <a:ext uri="{FF2B5EF4-FFF2-40B4-BE49-F238E27FC236}">
                    <a16:creationId xmlns:a16="http://schemas.microsoft.com/office/drawing/2014/main" id="{1B581439-085D-4123-B46F-EAE0579BCB09}"/>
                  </a:ext>
                </a:extLst>
              </p:cNvPr>
              <p:cNvSpPr>
                <a:spLocks/>
              </p:cNvSpPr>
              <p:nvPr/>
            </p:nvSpPr>
            <p:spPr bwMode="auto">
              <a:xfrm>
                <a:off x="5829504" y="2856374"/>
                <a:ext cx="2021118" cy="1982012"/>
              </a:xfrm>
              <a:custGeom>
                <a:avLst/>
                <a:gdLst>
                  <a:gd name="T0" fmla="*/ 321 w 350"/>
                  <a:gd name="T1" fmla="*/ 184 h 343"/>
                  <a:gd name="T2" fmla="*/ 175 w 350"/>
                  <a:gd name="T3" fmla="*/ 314 h 343"/>
                  <a:gd name="T4" fmla="*/ 30 w 350"/>
                  <a:gd name="T5" fmla="*/ 167 h 343"/>
                  <a:gd name="T6" fmla="*/ 122 w 350"/>
                  <a:gd name="T7" fmla="*/ 31 h 343"/>
                  <a:gd name="T8" fmla="*/ 124 w 350"/>
                  <a:gd name="T9" fmla="*/ 7 h 343"/>
                  <a:gd name="T10" fmla="*/ 124 w 350"/>
                  <a:gd name="T11" fmla="*/ 0 h 343"/>
                  <a:gd name="T12" fmla="*/ 0 w 350"/>
                  <a:gd name="T13" fmla="*/ 167 h 343"/>
                  <a:gd name="T14" fmla="*/ 175 w 350"/>
                  <a:gd name="T15" fmla="*/ 343 h 343"/>
                  <a:gd name="T16" fmla="*/ 350 w 350"/>
                  <a:gd name="T17" fmla="*/ 189 h 343"/>
                  <a:gd name="T18" fmla="*/ 321 w 350"/>
                  <a:gd name="T19" fmla="*/ 18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0" h="343">
                    <a:moveTo>
                      <a:pt x="321" y="184"/>
                    </a:moveTo>
                    <a:cubicBezTo>
                      <a:pt x="312" y="257"/>
                      <a:pt x="251" y="314"/>
                      <a:pt x="175" y="314"/>
                    </a:cubicBezTo>
                    <a:cubicBezTo>
                      <a:pt x="95" y="314"/>
                      <a:pt x="30" y="248"/>
                      <a:pt x="30" y="167"/>
                    </a:cubicBezTo>
                    <a:cubicBezTo>
                      <a:pt x="30" y="106"/>
                      <a:pt x="68" y="53"/>
                      <a:pt x="122" y="31"/>
                    </a:cubicBezTo>
                    <a:cubicBezTo>
                      <a:pt x="123" y="23"/>
                      <a:pt x="124" y="16"/>
                      <a:pt x="124" y="7"/>
                    </a:cubicBezTo>
                    <a:cubicBezTo>
                      <a:pt x="124" y="0"/>
                      <a:pt x="124" y="0"/>
                      <a:pt x="124" y="0"/>
                    </a:cubicBezTo>
                    <a:cubicBezTo>
                      <a:pt x="52" y="21"/>
                      <a:pt x="0" y="89"/>
                      <a:pt x="0" y="167"/>
                    </a:cubicBezTo>
                    <a:cubicBezTo>
                      <a:pt x="0" y="265"/>
                      <a:pt x="78" y="343"/>
                      <a:pt x="175" y="343"/>
                    </a:cubicBezTo>
                    <a:cubicBezTo>
                      <a:pt x="265" y="343"/>
                      <a:pt x="340" y="276"/>
                      <a:pt x="350" y="189"/>
                    </a:cubicBezTo>
                    <a:cubicBezTo>
                      <a:pt x="340" y="188"/>
                      <a:pt x="330" y="187"/>
                      <a:pt x="321" y="1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任意多边形: 形状 30">
                <a:extLst>
                  <a:ext uri="{FF2B5EF4-FFF2-40B4-BE49-F238E27FC236}">
                    <a16:creationId xmlns:a16="http://schemas.microsoft.com/office/drawing/2014/main" id="{D8FDE915-8E67-4EAD-A84F-BDCEBBE1B2FF}"/>
                  </a:ext>
                </a:extLst>
              </p:cNvPr>
              <p:cNvSpPr>
                <a:spLocks/>
              </p:cNvSpPr>
              <p:nvPr/>
            </p:nvSpPr>
            <p:spPr bwMode="auto">
              <a:xfrm>
                <a:off x="6800958" y="2809037"/>
                <a:ext cx="1049664" cy="885011"/>
              </a:xfrm>
              <a:custGeom>
                <a:avLst/>
                <a:gdLst>
                  <a:gd name="T0" fmla="*/ 1 w 182"/>
                  <a:gd name="T1" fmla="*/ 15 h 153"/>
                  <a:gd name="T2" fmla="*/ 0 w 182"/>
                  <a:gd name="T3" fmla="*/ 29 h 153"/>
                  <a:gd name="T4" fmla="*/ 7 w 182"/>
                  <a:gd name="T5" fmla="*/ 29 h 153"/>
                  <a:gd name="T6" fmla="*/ 151 w 182"/>
                  <a:gd name="T7" fmla="*/ 146 h 153"/>
                  <a:gd name="T8" fmla="*/ 182 w 182"/>
                  <a:gd name="T9" fmla="*/ 153 h 153"/>
                  <a:gd name="T10" fmla="*/ 7 w 182"/>
                  <a:gd name="T11" fmla="*/ 0 h 153"/>
                  <a:gd name="T12" fmla="*/ 0 w 182"/>
                  <a:gd name="T13" fmla="*/ 0 h 153"/>
                  <a:gd name="T14" fmla="*/ 1 w 182"/>
                  <a:gd name="T15" fmla="*/ 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53">
                    <a:moveTo>
                      <a:pt x="1" y="15"/>
                    </a:moveTo>
                    <a:cubicBezTo>
                      <a:pt x="1" y="20"/>
                      <a:pt x="1" y="24"/>
                      <a:pt x="0" y="29"/>
                    </a:cubicBezTo>
                    <a:cubicBezTo>
                      <a:pt x="7" y="29"/>
                      <a:pt x="7" y="29"/>
                      <a:pt x="7" y="29"/>
                    </a:cubicBezTo>
                    <a:cubicBezTo>
                      <a:pt x="78" y="29"/>
                      <a:pt x="137" y="79"/>
                      <a:pt x="151" y="146"/>
                    </a:cubicBezTo>
                    <a:cubicBezTo>
                      <a:pt x="161" y="149"/>
                      <a:pt x="171" y="152"/>
                      <a:pt x="182" y="153"/>
                    </a:cubicBezTo>
                    <a:cubicBezTo>
                      <a:pt x="171" y="67"/>
                      <a:pt x="96" y="0"/>
                      <a:pt x="7" y="0"/>
                    </a:cubicBezTo>
                    <a:cubicBezTo>
                      <a:pt x="0" y="0"/>
                      <a:pt x="0" y="0"/>
                      <a:pt x="0" y="0"/>
                    </a:cubicBezTo>
                    <a:cubicBezTo>
                      <a:pt x="1" y="5"/>
                      <a:pt x="1" y="10"/>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任意多边形: 形状 28">
              <a:extLst>
                <a:ext uri="{FF2B5EF4-FFF2-40B4-BE49-F238E27FC236}">
                  <a16:creationId xmlns:a16="http://schemas.microsoft.com/office/drawing/2014/main" id="{A4130E85-2605-4FD0-9353-75B9CD704E78}"/>
                </a:ext>
              </a:extLst>
            </p:cNvPr>
            <p:cNvSpPr>
              <a:spLocks/>
            </p:cNvSpPr>
            <p:nvPr/>
          </p:nvSpPr>
          <p:spPr bwMode="auto">
            <a:xfrm>
              <a:off x="6938854" y="1878746"/>
              <a:ext cx="2014943" cy="2029351"/>
            </a:xfrm>
            <a:custGeom>
              <a:avLst/>
              <a:gdLst>
                <a:gd name="T0" fmla="*/ 174 w 349"/>
                <a:gd name="T1" fmla="*/ 0 h 351"/>
                <a:gd name="T2" fmla="*/ 0 w 349"/>
                <a:gd name="T3" fmla="*/ 154 h 351"/>
                <a:gd name="T4" fmla="*/ 28 w 349"/>
                <a:gd name="T5" fmla="*/ 159 h 351"/>
                <a:gd name="T6" fmla="*/ 174 w 349"/>
                <a:gd name="T7" fmla="*/ 29 h 351"/>
                <a:gd name="T8" fmla="*/ 320 w 349"/>
                <a:gd name="T9" fmla="*/ 176 h 351"/>
                <a:gd name="T10" fmla="*/ 174 w 349"/>
                <a:gd name="T11" fmla="*/ 322 h 351"/>
                <a:gd name="T12" fmla="*/ 30 w 349"/>
                <a:gd name="T13" fmla="*/ 206 h 351"/>
                <a:gd name="T14" fmla="*/ 0 w 349"/>
                <a:gd name="T15" fmla="*/ 198 h 351"/>
                <a:gd name="T16" fmla="*/ 174 w 349"/>
                <a:gd name="T17" fmla="*/ 351 h 351"/>
                <a:gd name="T18" fmla="*/ 349 w 349"/>
                <a:gd name="T19" fmla="*/ 176 h 351"/>
                <a:gd name="T20" fmla="*/ 174 w 349"/>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1">
                  <a:moveTo>
                    <a:pt x="174" y="0"/>
                  </a:moveTo>
                  <a:cubicBezTo>
                    <a:pt x="84" y="0"/>
                    <a:pt x="10" y="67"/>
                    <a:pt x="0" y="154"/>
                  </a:cubicBezTo>
                  <a:cubicBezTo>
                    <a:pt x="10" y="155"/>
                    <a:pt x="20" y="157"/>
                    <a:pt x="28" y="159"/>
                  </a:cubicBezTo>
                  <a:cubicBezTo>
                    <a:pt x="37" y="86"/>
                    <a:pt x="99" y="29"/>
                    <a:pt x="174" y="29"/>
                  </a:cubicBezTo>
                  <a:cubicBezTo>
                    <a:pt x="255" y="29"/>
                    <a:pt x="320" y="94"/>
                    <a:pt x="320" y="176"/>
                  </a:cubicBezTo>
                  <a:cubicBezTo>
                    <a:pt x="320" y="256"/>
                    <a:pt x="255" y="322"/>
                    <a:pt x="174" y="322"/>
                  </a:cubicBezTo>
                  <a:cubicBezTo>
                    <a:pt x="104" y="322"/>
                    <a:pt x="45" y="273"/>
                    <a:pt x="30" y="206"/>
                  </a:cubicBezTo>
                  <a:cubicBezTo>
                    <a:pt x="21" y="202"/>
                    <a:pt x="11" y="200"/>
                    <a:pt x="0" y="198"/>
                  </a:cubicBezTo>
                  <a:cubicBezTo>
                    <a:pt x="11" y="284"/>
                    <a:pt x="85" y="351"/>
                    <a:pt x="174" y="351"/>
                  </a:cubicBezTo>
                  <a:cubicBezTo>
                    <a:pt x="271" y="351"/>
                    <a:pt x="349" y="273"/>
                    <a:pt x="349" y="176"/>
                  </a:cubicBezTo>
                  <a:cubicBezTo>
                    <a:pt x="349" y="79"/>
                    <a:pt x="271" y="0"/>
                    <a:pt x="174" y="0"/>
                  </a:cubicBezTo>
                </a:path>
              </a:pathLst>
            </a:custGeom>
            <a:solidFill>
              <a:schemeClr val="accent4"/>
            </a:solidFill>
            <a:ln>
              <a:noFill/>
            </a:ln>
          </p:spPr>
          <p:txBody>
            <a:bodyPr anchor="ctr"/>
            <a:lstStyle/>
            <a:p>
              <a:pPr algn="ctr"/>
              <a:endParaRPr/>
            </a:p>
          </p:txBody>
        </p:sp>
      </p:grpSp>
      <p:sp>
        <p:nvSpPr>
          <p:cNvPr id="29" name="矩形 28"/>
          <p:cNvSpPr/>
          <p:nvPr/>
        </p:nvSpPr>
        <p:spPr>
          <a:xfrm>
            <a:off x="0" y="-296562"/>
            <a:ext cx="4065246" cy="1157240"/>
          </a:xfrm>
          <a:prstGeom prst="rect">
            <a:avLst/>
          </a:prstGeom>
        </p:spPr>
        <p:txBody>
          <a:bodyPr wrap="square">
            <a:spAutoFit/>
          </a:bodyPr>
          <a:lstStyle/>
          <a:p>
            <a:pPr marL="171450"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3.</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用户类和特征</a:t>
            </a:r>
          </a:p>
        </p:txBody>
      </p:sp>
      <p:sp>
        <p:nvSpPr>
          <p:cNvPr id="30" name="矩形 29"/>
          <p:cNvSpPr/>
          <p:nvPr/>
        </p:nvSpPr>
        <p:spPr>
          <a:xfrm>
            <a:off x="282153" y="687264"/>
            <a:ext cx="12082841" cy="3785652"/>
          </a:xfrm>
          <a:prstGeom prst="rect">
            <a:avLst/>
          </a:prstGeom>
        </p:spPr>
        <p:txBody>
          <a:bodyPr wrap="square">
            <a:spAutoFit/>
          </a:bodyPr>
          <a:lstStyle/>
          <a:p>
            <a:pPr marL="342900" lvl="0" indent="-342900" algn="just">
              <a:spcAft>
                <a:spcPts val="0"/>
              </a:spcAft>
              <a:buFont typeface="+mj-lt"/>
              <a:buAutoNum type="alphaLcParenR"/>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重要用户类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：杨老师、评审、同时热爱三国题材和喜爱策略游戏玩家用户。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：制作出一款三国题材的策略游戏，同时游戏能正常稳定运行，且完成度</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到达预计的目标。</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b)</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次要用户类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：喜欢三国或者喜欢战略策略的玩家用户。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：体现三国味，或者重视战略策略要数。</a:t>
            </a:r>
          </a:p>
          <a:p>
            <a:pPr lvl="0" algn="just">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c)</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非目标用户类</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用户代表</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：既不喜欢三国，也不喜欢战略游戏的玩家用户。</a:t>
            </a:r>
          </a:p>
          <a:p>
            <a:pPr marL="571500" indent="266700" algn="just">
              <a:spcAft>
                <a:spcPts val="0"/>
              </a:spcAft>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用户需求</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：简单、有趣。</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矩形 30"/>
          <p:cNvSpPr/>
          <p:nvPr/>
        </p:nvSpPr>
        <p:spPr>
          <a:xfrm>
            <a:off x="-336938" y="4170703"/>
            <a:ext cx="4635837" cy="1157240"/>
          </a:xfrm>
          <a:prstGeom prst="rect">
            <a:avLst/>
          </a:prstGeom>
        </p:spPr>
        <p:txBody>
          <a:bodyPr wrap="square">
            <a:spAutoFit/>
          </a:bodyPr>
          <a:lstStyle/>
          <a:p>
            <a:pPr lvl="1" algn="just">
              <a:lnSpc>
                <a:spcPct val="173000"/>
              </a:lnSpc>
              <a:spcBef>
                <a:spcPts val="1300"/>
              </a:spcBef>
              <a:spcAft>
                <a:spcPts val="1300"/>
              </a:spcAft>
            </a:pPr>
            <a:r>
              <a:rPr lang="en-US" altLang="zh-CN" sz="4000" b="1" kern="100" dirty="0">
                <a:latin typeface="等线 Light" panose="02010600030101010101" pitchFamily="2" charset="-122"/>
                <a:ea typeface="等线 Light" panose="02010600030101010101" pitchFamily="2" charset="-122"/>
                <a:cs typeface="Times New Roman" panose="02020603050405020304" pitchFamily="18" charset="0"/>
              </a:rPr>
              <a:t>4.</a:t>
            </a:r>
            <a:r>
              <a:rPr lang="zh-CN" altLang="zh-CN" sz="4000" b="1" kern="100" dirty="0">
                <a:latin typeface="等线 Light" panose="02010600030101010101" pitchFamily="2" charset="-122"/>
                <a:ea typeface="等线 Light" panose="02010600030101010101" pitchFamily="2" charset="-122"/>
                <a:cs typeface="Times New Roman" panose="02020603050405020304" pitchFamily="18" charset="0"/>
              </a:rPr>
              <a:t>运行环境</a:t>
            </a:r>
          </a:p>
        </p:txBody>
      </p:sp>
      <p:sp>
        <p:nvSpPr>
          <p:cNvPr id="32" name="矩形 31"/>
          <p:cNvSpPr/>
          <p:nvPr/>
        </p:nvSpPr>
        <p:spPr>
          <a:xfrm>
            <a:off x="528627" y="5262499"/>
            <a:ext cx="6096000" cy="1200329"/>
          </a:xfrm>
          <a:prstGeom prst="rect">
            <a:avLst/>
          </a:prstGeom>
        </p:spPr>
        <p:txBody>
          <a:bodyPr>
            <a:spAutoFit/>
          </a:bodyPr>
          <a:lstStyle/>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：微信较高版本</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服务器端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：微信小程序自带服务器</a:t>
            </a:r>
          </a:p>
          <a:p>
            <a:pPr marL="342900" lvl="0" indent="-342900" algn="just">
              <a:spcAft>
                <a:spcPts val="0"/>
              </a:spcAft>
              <a:buFont typeface="+mj-lt"/>
              <a:buAutoNum type="alphaU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客户机端</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：智能手机</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3646274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PPT定制1801380800">
  <a:themeElements>
    <a:clrScheme name="MC-欧美风主题色">
      <a:dk1>
        <a:srgbClr val="000000"/>
      </a:dk1>
      <a:lt1>
        <a:srgbClr val="FFFFFF"/>
      </a:lt1>
      <a:dk2>
        <a:srgbClr val="44546A"/>
      </a:dk2>
      <a:lt2>
        <a:srgbClr val="E7E6E6"/>
      </a:lt2>
      <a:accent1>
        <a:srgbClr val="604831"/>
      </a:accent1>
      <a:accent2>
        <a:srgbClr val="A3BBC8"/>
      </a:accent2>
      <a:accent3>
        <a:srgbClr val="C00000"/>
      </a:accent3>
      <a:accent4>
        <a:srgbClr val="604831"/>
      </a:accent4>
      <a:accent5>
        <a:srgbClr val="A3BBC8"/>
      </a:accent5>
      <a:accent6>
        <a:srgbClr val="CCDFE6"/>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千图.potx" id="{A94BCD76-B219-433F-BA5C-5BD7EC5950C5}" vid="{3418832C-F13D-4A66-8456-67D2A382EF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千图</Template>
  <TotalTime>460</TotalTime>
  <Words>1164</Words>
  <Application>Microsoft Office PowerPoint</Application>
  <PresentationFormat>宽屏</PresentationFormat>
  <Paragraphs>161</Paragraphs>
  <Slides>29</Slides>
  <Notes>10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43" baseType="lpstr">
      <vt:lpstr>TypeLand 康熙字典體試用版</vt:lpstr>
      <vt:lpstr>等线</vt:lpstr>
      <vt:lpstr>等线 Light</vt:lpstr>
      <vt:lpstr>方正清刻本悦宋简体</vt:lpstr>
      <vt:lpstr>方正宋刻本秀楷简体</vt:lpstr>
      <vt:lpstr>方正苏新诗柳楷简体</vt:lpstr>
      <vt:lpstr>华文隶书</vt:lpstr>
      <vt:lpstr>腾祥铁山楷书简繁合集</vt:lpstr>
      <vt:lpstr>微软雅黑</vt:lpstr>
      <vt:lpstr>微软雅黑 Light</vt:lpstr>
      <vt:lpstr>Arial</vt:lpstr>
      <vt:lpstr>Calibri</vt:lpstr>
      <vt:lpstr>PPT定制1801380800</vt:lpstr>
      <vt:lpstr>Microsoft Excel 工作表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柚子设计</dc:creator>
  <cp:keywords>MC-PPT模板</cp:keywords>
  <dc:description/>
  <cp:lastModifiedBy>wx</cp:lastModifiedBy>
  <cp:revision>52</cp:revision>
  <dcterms:created xsi:type="dcterms:W3CDTF">2018-01-02T07:09:47Z</dcterms:created>
  <dcterms:modified xsi:type="dcterms:W3CDTF">2019-04-14T01:37:47Z</dcterms:modified>
  <cp:category>模板</cp:category>
</cp:coreProperties>
</file>